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0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7232"/>
            <a:ext cx="9144000" cy="2000264"/>
          </a:xfrm>
        </p:spPr>
        <p:txBody>
          <a:bodyPr anchor="ctr">
            <a:no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ВНИМАНИЕ</a:t>
            </a:r>
            <a:br>
              <a:rPr lang="ru-RU" sz="6600" dirty="0" smtClean="0">
                <a:solidFill>
                  <a:srgbClr val="FF0000"/>
                </a:solidFill>
              </a:rPr>
            </a:br>
            <a:r>
              <a:rPr lang="ru-RU" sz="6600" dirty="0" smtClean="0">
                <a:solidFill>
                  <a:srgbClr val="FF0000"/>
                </a:solidFill>
              </a:rPr>
              <a:t> </a:t>
            </a:r>
            <a:r>
              <a:rPr lang="ru-RU" sz="6600" dirty="0" smtClean="0">
                <a:solidFill>
                  <a:srgbClr val="FF0000"/>
                </a:solidFill>
              </a:rPr>
              <a:t>студенты!!!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786058"/>
            <a:ext cx="9144000" cy="378621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400" b="1" dirty="0" smtClean="0">
                <a:solidFill>
                  <a:srgbClr val="002060"/>
                </a:solidFill>
              </a:rPr>
              <a:t>Приглашаем Вас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принять </a:t>
            </a:r>
            <a:r>
              <a:rPr lang="ru-RU" sz="4400" b="1" dirty="0" smtClean="0">
                <a:solidFill>
                  <a:srgbClr val="002060"/>
                </a:solidFill>
              </a:rPr>
              <a:t>участие в 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ФЕСТИВАЛЕ </a:t>
            </a:r>
            <a:endParaRPr lang="ru-RU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СТУДЕНЧЕСКИХ 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ИДЕЙ»</a:t>
            </a:r>
          </a:p>
          <a:p>
            <a:endParaRPr lang="ru-RU" sz="3200" dirty="0"/>
          </a:p>
        </p:txBody>
      </p:sp>
      <p:pic>
        <p:nvPicPr>
          <p:cNvPr id="6146" name="Picture 2" descr="http://officemonitor.ru/image.php?2184_1-eko-nadejnost.jpg?width=250&amp;cropratio=6:4&amp;image=/resources/news_ru/2184_1-eko-nadejnost.jpg"/>
          <p:cNvPicPr>
            <a:picLocks noChangeAspect="1" noChangeArrowheads="1"/>
          </p:cNvPicPr>
          <p:nvPr/>
        </p:nvPicPr>
        <p:blipFill>
          <a:blip r:embed="rId2"/>
          <a:srcRect l="3750" r="3437"/>
          <a:stretch>
            <a:fillRect/>
          </a:stretch>
        </p:blipFill>
        <p:spPr bwMode="auto">
          <a:xfrm rot="20388061">
            <a:off x="251941" y="1976030"/>
            <a:ext cx="1843876" cy="1489991"/>
          </a:xfrm>
          <a:prstGeom prst="rect">
            <a:avLst/>
          </a:prstGeom>
          <a:noFill/>
        </p:spPr>
      </p:pic>
      <p:pic>
        <p:nvPicPr>
          <p:cNvPr id="6148" name="Picture 4" descr="http://www.reiki-life.ru/images/stories/vopro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16056">
            <a:off x="7078230" y="1822618"/>
            <a:ext cx="1494978" cy="184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8110566" cy="5951014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 фестивале могут принять участие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студенты: 2 – 3 курса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 Сроки проведения Фестиваля: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с 11 .02 13 г. по  12.02 13 г.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Порядок и сроки </a:t>
            </a:r>
            <a:r>
              <a:rPr lang="ru-RU" sz="4400" b="1" i="1" dirty="0" smtClean="0">
                <a:solidFill>
                  <a:srgbClr val="C00000"/>
                </a:solidFill>
              </a:rPr>
              <a:t>проведения</a:t>
            </a:r>
            <a:endParaRPr lang="ru-RU" sz="44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285992"/>
            <a:ext cx="6786578" cy="4389120"/>
          </a:xfrm>
        </p:spPr>
        <p:txBody>
          <a:bodyPr anchor="ctr">
            <a:normAutofit fontScale="925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Фестиваль </a:t>
            </a:r>
            <a:r>
              <a:rPr lang="ru-RU" sz="4000" dirty="0" smtClean="0">
                <a:solidFill>
                  <a:srgbClr val="002060"/>
                </a:solidFill>
              </a:rPr>
              <a:t>студенческих </a:t>
            </a:r>
            <a:r>
              <a:rPr lang="ru-RU" sz="4000" dirty="0" smtClean="0">
                <a:solidFill>
                  <a:srgbClr val="002060"/>
                </a:solidFill>
              </a:rPr>
              <a:t>идей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организуется </a:t>
            </a:r>
            <a:r>
              <a:rPr lang="ru-RU" sz="4000" dirty="0" smtClean="0">
                <a:solidFill>
                  <a:srgbClr val="002060"/>
                </a:solidFill>
              </a:rPr>
              <a:t>в форме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Мозгового штурма»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endParaRPr lang="ru-RU" sz="4000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с </a:t>
            </a:r>
            <a:r>
              <a:rPr lang="ru-RU" sz="4000" dirty="0" smtClean="0">
                <a:solidFill>
                  <a:srgbClr val="002060"/>
                </a:solidFill>
              </a:rPr>
              <a:t>презентацией (</a:t>
            </a:r>
            <a:r>
              <a:rPr lang="ru-RU" sz="4000" dirty="0" err="1" smtClean="0">
                <a:solidFill>
                  <a:srgbClr val="002060"/>
                </a:solidFill>
              </a:rPr>
              <a:t>мультимедийное</a:t>
            </a:r>
            <a:r>
              <a:rPr lang="ru-RU" sz="4000" dirty="0" smtClean="0">
                <a:solidFill>
                  <a:srgbClr val="002060"/>
                </a:solidFill>
              </a:rPr>
              <a:t> сопровождение) и защитой идей, проектов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dirty="0"/>
          </a:p>
        </p:txBody>
      </p:sp>
      <p:pic>
        <p:nvPicPr>
          <p:cNvPr id="4098" name="Picture 2" descr="http://mfommgwed.files.wordpress.com/2012/09/mastermind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500306"/>
            <a:ext cx="2152650" cy="3286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9225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u="sng" dirty="0" smtClean="0">
                <a:solidFill>
                  <a:srgbClr val="002060"/>
                </a:solidFill>
              </a:rPr>
              <a:t>Этапы </a:t>
            </a:r>
            <a:r>
              <a:rPr lang="ru-RU" sz="2800" b="1" u="sng" dirty="0" smtClean="0">
                <a:solidFill>
                  <a:srgbClr val="002060"/>
                </a:solidFill>
              </a:rPr>
              <a:t>проведения Фестиваля</a:t>
            </a:r>
            <a:r>
              <a:rPr lang="ru-RU" sz="2800" b="1" u="sng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endParaRPr lang="ru-RU" sz="2800" b="1" u="sng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 </a:t>
            </a:r>
            <a:r>
              <a:rPr lang="ru-RU" sz="2800" dirty="0" smtClean="0">
                <a:solidFill>
                  <a:srgbClr val="002060"/>
                </a:solidFill>
              </a:rPr>
              <a:t>– прием заявок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11.02.13г. по 14.02.13 г.</a:t>
            </a:r>
            <a:r>
              <a:rPr lang="ru-RU" sz="2800" dirty="0" smtClean="0">
                <a:solidFill>
                  <a:srgbClr val="002060"/>
                </a:solidFill>
              </a:rPr>
              <a:t>, заявка подается преподавателю экономики </a:t>
            </a:r>
            <a:r>
              <a:rPr lang="ru-RU" sz="2800" dirty="0" err="1" smtClean="0">
                <a:solidFill>
                  <a:srgbClr val="002060"/>
                </a:solidFill>
              </a:rPr>
              <a:t>Золотухо</a:t>
            </a:r>
            <a:r>
              <a:rPr lang="ru-RU" sz="2800" dirty="0" smtClean="0">
                <a:solidFill>
                  <a:srgbClr val="002060"/>
                </a:solidFill>
              </a:rPr>
              <a:t> Ю.А.;</a:t>
            </a:r>
          </a:p>
          <a:p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 </a:t>
            </a:r>
            <a:r>
              <a:rPr lang="ru-RU" sz="2800" dirty="0" smtClean="0">
                <a:solidFill>
                  <a:srgbClr val="002060"/>
                </a:solidFill>
              </a:rPr>
              <a:t>- проведение презентаций и защита идей в процессе «Мозгового штурма» с определением лучших идей по номинациям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11.03.13г. по 12.03.13г. </a:t>
            </a:r>
            <a:r>
              <a:rPr lang="ru-RU" sz="2800" dirty="0" smtClean="0">
                <a:solidFill>
                  <a:srgbClr val="002060"/>
                </a:solidFill>
              </a:rPr>
              <a:t>«Мозговой штурм» проводится в интернет библиотеке техникума.</a:t>
            </a:r>
          </a:p>
          <a:p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864096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Порядок и сроки </a:t>
            </a:r>
            <a:r>
              <a:rPr lang="ru-RU" sz="4400" b="1" i="1" dirty="0" smtClean="0">
                <a:solidFill>
                  <a:srgbClr val="C00000"/>
                </a:solidFill>
              </a:rPr>
              <a:t>проведения</a:t>
            </a:r>
            <a:endParaRPr lang="ru-RU" sz="4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</a:rPr>
              <a:t>Номинации идей и проектов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«Лучшая социальная идея»;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«Лучшая предпринимательская идея»;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 «Лучшая </a:t>
            </a:r>
            <a:r>
              <a:rPr lang="ru-RU" sz="3200" b="1" dirty="0" err="1" smtClean="0">
                <a:solidFill>
                  <a:srgbClr val="002060"/>
                </a:solidFill>
              </a:rPr>
              <a:t>креативная</a:t>
            </a:r>
            <a:r>
              <a:rPr lang="ru-RU" sz="3200" b="1" dirty="0" smtClean="0">
                <a:solidFill>
                  <a:srgbClr val="002060"/>
                </a:solidFill>
              </a:rPr>
              <a:t> идея»;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«Лучшая </a:t>
            </a:r>
            <a:r>
              <a:rPr lang="en-US" sz="3200" b="1" dirty="0" smtClean="0">
                <a:solidFill>
                  <a:srgbClr val="002060"/>
                </a:solidFill>
              </a:rPr>
              <a:t>IT</a:t>
            </a:r>
            <a:r>
              <a:rPr lang="ru-RU" sz="3200" b="1" dirty="0" smtClean="0">
                <a:solidFill>
                  <a:srgbClr val="002060"/>
                </a:solidFill>
              </a:rPr>
              <a:t> – идея»;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«Лучшая идея по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благоустройству </a:t>
            </a:r>
            <a:r>
              <a:rPr lang="ru-RU" sz="3200" b="1" dirty="0" smtClean="0">
                <a:solidFill>
                  <a:srgbClr val="002060"/>
                </a:solidFill>
              </a:rPr>
              <a:t>территории»;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solidFill>
                  <a:srgbClr val="002060"/>
                </a:solidFill>
              </a:rPr>
              <a:t>«Лучшая идея по развитию туризма».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sz="3200" dirty="0"/>
          </a:p>
        </p:txBody>
      </p:sp>
      <p:pic>
        <p:nvPicPr>
          <p:cNvPr id="2052" name="Picture 4" descr="http://rusia.ucoz.es/gramot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214686"/>
            <a:ext cx="1969957" cy="2786082"/>
          </a:xfrm>
          <a:prstGeom prst="rect">
            <a:avLst/>
          </a:prstGeom>
          <a:noFill/>
        </p:spPr>
      </p:pic>
      <p:pic>
        <p:nvPicPr>
          <p:cNvPr id="2054" name="Picture 6" descr="http://vedomosti-ural.ru/uploadedFiles/newsimages/big/znak_vopros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214818"/>
            <a:ext cx="1333509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Будем рады увидеть и услышать ваши </a:t>
            </a:r>
            <a:r>
              <a:rPr lang="ru-RU" sz="5400" dirty="0" smtClean="0">
                <a:solidFill>
                  <a:srgbClr val="FF0000"/>
                </a:solidFill>
              </a:rPr>
              <a:t>идеи!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429264"/>
            <a:ext cx="9144000" cy="14287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Когда у тебя есть цель, то парусам </a:t>
            </a:r>
            <a:r>
              <a:rPr lang="ru-RU" sz="3600" b="1" dirty="0" smtClean="0">
                <a:solidFill>
                  <a:srgbClr val="002060"/>
                </a:solidFill>
              </a:rPr>
              <a:t>  твоей </a:t>
            </a:r>
            <a:r>
              <a:rPr lang="ru-RU" sz="3600" b="1" dirty="0" smtClean="0">
                <a:solidFill>
                  <a:srgbClr val="002060"/>
                </a:solidFill>
              </a:rPr>
              <a:t>мечты </a:t>
            </a:r>
            <a:r>
              <a:rPr lang="ru-RU" sz="3600" b="1" dirty="0" err="1" smtClean="0">
                <a:solidFill>
                  <a:srgbClr val="002060"/>
                </a:solidFill>
              </a:rPr>
              <a:t>попутен</a:t>
            </a:r>
            <a:r>
              <a:rPr lang="ru-RU" sz="3600" b="1" dirty="0" smtClean="0">
                <a:solidFill>
                  <a:srgbClr val="002060"/>
                </a:solidFill>
              </a:rPr>
              <a:t> любой ветер!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Ю Л Я\юля\МОИ КОнкурсы\НЕДЕЛЯ ЭКОН\ИГРА\картинки\49508344_552905a662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500306"/>
            <a:ext cx="2882429" cy="3101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149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ВНИМАНИЕ  студенты!!!</vt:lpstr>
      <vt:lpstr>В фестивале могут принять участие  студенты: 2 – 3 курса  Сроки проведения Фестиваля:  с 11 .02 13 г. по  12.02 13 г. </vt:lpstr>
      <vt:lpstr> Порядок и сроки проведения</vt:lpstr>
      <vt:lpstr> Порядок и сроки проведения</vt:lpstr>
      <vt:lpstr>Номинации идей и проектов</vt:lpstr>
      <vt:lpstr>Будем рады увидеть и услышать ваши идеи!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студенты!!!</dc:title>
  <dc:creator>Игнат</dc:creator>
  <cp:lastModifiedBy>olga</cp:lastModifiedBy>
  <cp:revision>7</cp:revision>
  <dcterms:created xsi:type="dcterms:W3CDTF">2013-02-10T12:54:32Z</dcterms:created>
  <dcterms:modified xsi:type="dcterms:W3CDTF">2013-02-11T08:02:57Z</dcterms:modified>
</cp:coreProperties>
</file>