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2" r:id="rId5"/>
    <p:sldId id="26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Ю Л Я\юля\МОИ КОнкурсы\НЕДЕЛЯ ЭКОН\ИГРА\картинки\GRA1.388652.5.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030598"/>
            <a:ext cx="2843808" cy="28274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3816424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Внимание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В техникуме с 18 февраля по 26 марта проходил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800" dirty="0" smtClean="0">
                <a:solidFill>
                  <a:srgbClr val="FF0000"/>
                </a:solidFill>
              </a:rPr>
              <a:t>Фестиваль </a:t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800" dirty="0" smtClean="0">
                <a:solidFill>
                  <a:srgbClr val="FF0000"/>
                </a:solidFill>
              </a:rPr>
              <a:t>С</a:t>
            </a:r>
            <a:r>
              <a:rPr lang="ru-RU" sz="4800" dirty="0" smtClean="0">
                <a:solidFill>
                  <a:srgbClr val="FF0000"/>
                </a:solidFill>
              </a:rPr>
              <a:t>туденческих Идей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093296"/>
            <a:ext cx="6400800" cy="76470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Были представлены </a:t>
            </a:r>
            <a:r>
              <a:rPr lang="ru-RU" b="1" i="1" dirty="0" smtClean="0">
                <a:solidFill>
                  <a:srgbClr val="FF0000"/>
                </a:solidFill>
              </a:rPr>
              <a:t>идеи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«Лучшие предпринимательские идеи»</a:t>
            </a:r>
          </a:p>
          <a:p>
            <a:pPr algn="ctr">
              <a:buNone/>
            </a:pPr>
            <a:endParaRPr lang="ru-RU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Фирма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«Сказка на ночь»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Чистая энергия г.Балаково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кондитерская «Сластена»</a:t>
            </a:r>
          </a:p>
          <a:p>
            <a:endParaRPr lang="ru-RU" dirty="0"/>
          </a:p>
        </p:txBody>
      </p:sp>
      <p:pic>
        <p:nvPicPr>
          <p:cNvPr id="4" name="Picture 3" descr="C:\Users\Игнат\Desktop\TttFRmbdn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1" y="4284766"/>
            <a:ext cx="2483769" cy="25732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Были представлены идеи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«Лучшие идея </a:t>
            </a:r>
            <a:r>
              <a:rPr lang="ru-RU" sz="2800" b="1" dirty="0" smtClean="0">
                <a:solidFill>
                  <a:srgbClr val="002060"/>
                </a:solidFill>
              </a:rPr>
              <a:t>по  благоустройству территории»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rgbClr val="002060"/>
                </a:solidFill>
              </a:rPr>
              <a:t>«Возрождение культуры города»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rgbClr val="002060"/>
                </a:solidFill>
              </a:rPr>
              <a:t>«</a:t>
            </a:r>
            <a:r>
              <a:rPr lang="ru-RU" sz="3200" dirty="0" err="1" smtClean="0">
                <a:solidFill>
                  <a:srgbClr val="002060"/>
                </a:solidFill>
              </a:rPr>
              <a:t>Паркур</a:t>
            </a:r>
            <a:r>
              <a:rPr lang="ru-RU" sz="3200" dirty="0" smtClean="0">
                <a:solidFill>
                  <a:srgbClr val="002060"/>
                </a:solidFill>
              </a:rPr>
              <a:t> Зал»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rgbClr val="002060"/>
                </a:solidFill>
              </a:rPr>
              <a:t>«Пляж»</a:t>
            </a:r>
            <a:endParaRPr lang="ru-RU" sz="32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3" descr="C:\Users\Игнат\Desktop\TttFRmbdn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7" y="4135563"/>
            <a:ext cx="2627784" cy="2722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ПОБЕДИТЕЛЯМИ СТАЛИ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1 место 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Павлов Алексей, </a:t>
            </a:r>
            <a:r>
              <a:rPr lang="ru-RU" sz="4000" dirty="0" err="1" smtClean="0">
                <a:solidFill>
                  <a:srgbClr val="002060"/>
                </a:solidFill>
              </a:rPr>
              <a:t>гр.ТП</a:t>
            </a:r>
            <a:r>
              <a:rPr lang="ru-RU" sz="4000" dirty="0" smtClean="0">
                <a:solidFill>
                  <a:srgbClr val="002060"/>
                </a:solidFill>
              </a:rPr>
              <a:t> – 211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2 место</a:t>
            </a:r>
            <a:endParaRPr lang="ru-RU" sz="4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000" dirty="0" err="1" smtClean="0">
                <a:solidFill>
                  <a:srgbClr val="002060"/>
                </a:solidFill>
              </a:rPr>
              <a:t>Кохан</a:t>
            </a:r>
            <a:r>
              <a:rPr lang="ru-RU" sz="4000" dirty="0" smtClean="0">
                <a:solidFill>
                  <a:srgbClr val="002060"/>
                </a:solidFill>
              </a:rPr>
              <a:t> Юлия, </a:t>
            </a:r>
            <a:r>
              <a:rPr lang="ru-RU" sz="4000" dirty="0" err="1" smtClean="0">
                <a:solidFill>
                  <a:srgbClr val="002060"/>
                </a:solidFill>
              </a:rPr>
              <a:t>гр.П</a:t>
            </a:r>
            <a:r>
              <a:rPr lang="ru-RU" sz="4000" dirty="0" smtClean="0">
                <a:solidFill>
                  <a:srgbClr val="002060"/>
                </a:solidFill>
              </a:rPr>
              <a:t> – 21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3 место</a:t>
            </a:r>
          </a:p>
          <a:p>
            <a:pPr>
              <a:buNone/>
            </a:pPr>
            <a:r>
              <a:rPr lang="ru-RU" sz="4000" dirty="0" err="1" smtClean="0">
                <a:solidFill>
                  <a:srgbClr val="002060"/>
                </a:solidFill>
              </a:rPr>
              <a:t>Каркавина</a:t>
            </a:r>
            <a:r>
              <a:rPr lang="ru-RU" sz="4000" dirty="0" smtClean="0">
                <a:solidFill>
                  <a:srgbClr val="002060"/>
                </a:solidFill>
              </a:rPr>
              <a:t> Анастасия</a:t>
            </a:r>
            <a:endParaRPr lang="ru-RU" sz="40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МОЛОДЦЫ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ТАК ДЕРЖАТЬ!!!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Спасибо за участие!</a:t>
            </a:r>
            <a:br>
              <a:rPr lang="ru-RU" sz="6000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Ю Л Я\юля\МОИ КОнкурсы\НЕДЕЛЯ ЭКОН\ИГРА\картинки\49508344_552905a6623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647060"/>
            <a:ext cx="2987824" cy="32109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</TotalTime>
  <Words>75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Внимание В техникуме с 18 февраля по 26 марта проходил Фестиваль  Студенческих Идей</vt:lpstr>
      <vt:lpstr>Были представлены идеи</vt:lpstr>
      <vt:lpstr>Были представлены идеи</vt:lpstr>
      <vt:lpstr>ПОБЕДИТЕЛЯМИ СТАЛИ</vt:lpstr>
      <vt:lpstr>Спасибо за участие!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Студенты группы П – 311  с преподавателем экономики Золотухо Ю.А. приняли участие в  I МЕЖДУНАРОДНОЙ ЯРМАРКЕ  МОЛОДЕЖНЫХ ИДЕЙ «НАШИ ИДЕИ – НАШЕ БУДУЩЕЕ» </dc:title>
  <dc:creator>Игнат</dc:creator>
  <cp:lastModifiedBy>Игнат</cp:lastModifiedBy>
  <cp:revision>9</cp:revision>
  <dcterms:created xsi:type="dcterms:W3CDTF">2012-12-17T12:00:45Z</dcterms:created>
  <dcterms:modified xsi:type="dcterms:W3CDTF">2013-03-30T15:23:28Z</dcterms:modified>
</cp:coreProperties>
</file>