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sldIdLst>
    <p:sldId id="256" r:id="rId2"/>
    <p:sldId id="257" r:id="rId3"/>
    <p:sldId id="272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71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image" Target="../media/image21.png"/><Relationship Id="rId5" Type="http://schemas.openxmlformats.org/officeDocument/2006/relationships/image" Target="../media/image61.png"/><Relationship Id="rId4" Type="http://schemas.openxmlformats.org/officeDocument/2006/relationships/image" Target="../media/image5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4CDF9E-7221-4457-923C-E9274B8A58B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3656055C-800E-44B5-9F36-58162C93E5F1}">
      <dgm:prSet phldrT="[Текст]"/>
      <dgm:spPr/>
      <dgm:t>
        <a:bodyPr/>
        <a:lstStyle/>
        <a:p>
          <a:pPr algn="ctr"/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Товар </a:t>
          </a:r>
          <a:endParaRPr lang="ru-RU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801AE5-697B-4D1B-A636-046182D965C8}" type="parTrans" cxnId="{04A03271-A1CE-4889-A671-A98A235452B0}">
      <dgm:prSet/>
      <dgm:spPr/>
      <dgm:t>
        <a:bodyPr/>
        <a:lstStyle/>
        <a:p>
          <a:endParaRPr lang="ru-RU"/>
        </a:p>
      </dgm:t>
    </dgm:pt>
    <dgm:pt modelId="{2715F7C7-BAE5-4B41-BA9A-50111E969771}" type="sibTrans" cxnId="{04A03271-A1CE-4889-A671-A98A235452B0}">
      <dgm:prSet/>
      <dgm:spPr/>
      <dgm:t>
        <a:bodyPr/>
        <a:lstStyle/>
        <a:p>
          <a:endParaRPr lang="ru-RU"/>
        </a:p>
      </dgm:t>
    </dgm:pt>
    <dgm:pt modelId="{EED87A7C-E7A7-4E27-86B8-6805BBE0FAA9}">
      <dgm:prSet phldrT="[Текст]"/>
      <dgm:spPr/>
      <dgm:t>
        <a:bodyPr/>
        <a:lstStyle/>
        <a:p>
          <a:pPr algn="ctr"/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Цена </a:t>
          </a:r>
          <a:endParaRPr lang="ru-RU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7C1313-773C-47AA-BFFA-8BC7918063D1}" type="parTrans" cxnId="{A74AF775-FB46-4233-8D0C-E1F523FA46B6}">
      <dgm:prSet/>
      <dgm:spPr/>
      <dgm:t>
        <a:bodyPr/>
        <a:lstStyle/>
        <a:p>
          <a:endParaRPr lang="ru-RU"/>
        </a:p>
      </dgm:t>
    </dgm:pt>
    <dgm:pt modelId="{26831EB6-5760-4D5A-A203-355790CD1D47}" type="sibTrans" cxnId="{A74AF775-FB46-4233-8D0C-E1F523FA46B6}">
      <dgm:prSet/>
      <dgm:spPr/>
      <dgm:t>
        <a:bodyPr/>
        <a:lstStyle/>
        <a:p>
          <a:endParaRPr lang="ru-RU"/>
        </a:p>
      </dgm:t>
    </dgm:pt>
    <dgm:pt modelId="{BEC2DA7F-DC3E-4D25-8261-238F60719743}">
      <dgm:prSet phldrT="[Текст]"/>
      <dgm:spPr/>
      <dgm:t>
        <a:bodyPr/>
        <a:lstStyle/>
        <a:p>
          <a:pPr algn="ctr"/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Рынок </a:t>
          </a:r>
          <a:endParaRPr lang="ru-RU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793306-1574-4C18-BE38-4F3093F96C6B}" type="parTrans" cxnId="{5123D0FA-E492-4318-9454-341675A077B8}">
      <dgm:prSet/>
      <dgm:spPr/>
      <dgm:t>
        <a:bodyPr/>
        <a:lstStyle/>
        <a:p>
          <a:endParaRPr lang="ru-RU"/>
        </a:p>
      </dgm:t>
    </dgm:pt>
    <dgm:pt modelId="{8425EA31-42B4-4AC9-B316-739EBFD8B16E}" type="sibTrans" cxnId="{5123D0FA-E492-4318-9454-341675A077B8}">
      <dgm:prSet/>
      <dgm:spPr/>
      <dgm:t>
        <a:bodyPr/>
        <a:lstStyle/>
        <a:p>
          <a:endParaRPr lang="ru-RU"/>
        </a:p>
      </dgm:t>
    </dgm:pt>
    <dgm:pt modelId="{C9D957A5-38C2-4C36-A0EE-E73E616F0E49}">
      <dgm:prSet phldrT="[Текст]"/>
      <dgm:spPr/>
      <dgm:t>
        <a:bodyPr/>
        <a:lstStyle/>
        <a:p>
          <a:pPr algn="ctr"/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Банк </a:t>
          </a:r>
          <a:endParaRPr lang="ru-RU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07517A-6180-4CC9-B17D-B8D9AB3DE999}" type="parTrans" cxnId="{48E9FF10-CE2D-4E7F-8F10-B3919A80F163}">
      <dgm:prSet/>
      <dgm:spPr/>
      <dgm:t>
        <a:bodyPr/>
        <a:lstStyle/>
        <a:p>
          <a:endParaRPr lang="ru-RU"/>
        </a:p>
      </dgm:t>
    </dgm:pt>
    <dgm:pt modelId="{5C33DEED-1C48-4BDD-A9B7-D8CD5031EB41}" type="sibTrans" cxnId="{48E9FF10-CE2D-4E7F-8F10-B3919A80F163}">
      <dgm:prSet/>
      <dgm:spPr/>
      <dgm:t>
        <a:bodyPr/>
        <a:lstStyle/>
        <a:p>
          <a:endParaRPr lang="ru-RU"/>
        </a:p>
      </dgm:t>
    </dgm:pt>
    <dgm:pt modelId="{F0F879D8-3786-4E5A-ABCD-2F3253B8653A}">
      <dgm:prSet phldrT="[Текст]"/>
      <dgm:spPr/>
      <dgm:t>
        <a:bodyPr/>
        <a:lstStyle/>
        <a:p>
          <a:pPr algn="ctr"/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</a:t>
          </a:r>
          <a:r>
            <a:rPr lang="ru-RU" dirty="0" smtClean="0"/>
            <a:t> </a:t>
          </a:r>
          <a:endParaRPr lang="ru-RU" dirty="0"/>
        </a:p>
      </dgm:t>
    </dgm:pt>
    <dgm:pt modelId="{6FF21741-D470-47DE-B5B1-549131965CC5}" type="parTrans" cxnId="{3F6A082E-BD9D-423D-836A-64B5DEBF135C}">
      <dgm:prSet/>
      <dgm:spPr/>
      <dgm:t>
        <a:bodyPr/>
        <a:lstStyle/>
        <a:p>
          <a:endParaRPr lang="ru-RU"/>
        </a:p>
      </dgm:t>
    </dgm:pt>
    <dgm:pt modelId="{E50B1D4C-6E4A-482D-A54D-0B18EED5B2E0}" type="sibTrans" cxnId="{3F6A082E-BD9D-423D-836A-64B5DEBF135C}">
      <dgm:prSet/>
      <dgm:spPr/>
      <dgm:t>
        <a:bodyPr/>
        <a:lstStyle/>
        <a:p>
          <a:endParaRPr lang="ru-RU"/>
        </a:p>
      </dgm:t>
    </dgm:pt>
    <dgm:pt modelId="{0B4831DF-BBD5-4909-B9F2-BAA5D81A3B1D}" type="pres">
      <dgm:prSet presAssocID="{484CDF9E-7221-4457-923C-E9274B8A58B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A47A3C5-88C3-4650-96CB-4CD734D1FAB0}" type="pres">
      <dgm:prSet presAssocID="{484CDF9E-7221-4457-923C-E9274B8A58BD}" presName="Name1" presStyleCnt="0"/>
      <dgm:spPr/>
    </dgm:pt>
    <dgm:pt modelId="{EFCAE482-EE04-4777-91F1-BCBD1A48B7C5}" type="pres">
      <dgm:prSet presAssocID="{484CDF9E-7221-4457-923C-E9274B8A58BD}" presName="cycle" presStyleCnt="0"/>
      <dgm:spPr/>
    </dgm:pt>
    <dgm:pt modelId="{BDCD5452-8AEB-4ADF-8941-E9E6F6A3A669}" type="pres">
      <dgm:prSet presAssocID="{484CDF9E-7221-4457-923C-E9274B8A58BD}" presName="srcNode" presStyleLbl="node1" presStyleIdx="0" presStyleCnt="5"/>
      <dgm:spPr/>
    </dgm:pt>
    <dgm:pt modelId="{0AE08DD1-4080-4F5A-995B-4BCA39A446DB}" type="pres">
      <dgm:prSet presAssocID="{484CDF9E-7221-4457-923C-E9274B8A58BD}" presName="conn" presStyleLbl="parChTrans1D2" presStyleIdx="0" presStyleCnt="1"/>
      <dgm:spPr/>
      <dgm:t>
        <a:bodyPr/>
        <a:lstStyle/>
        <a:p>
          <a:endParaRPr lang="ru-RU"/>
        </a:p>
      </dgm:t>
    </dgm:pt>
    <dgm:pt modelId="{51F40A8A-BD5C-411E-881F-4AD60A97E60D}" type="pres">
      <dgm:prSet presAssocID="{484CDF9E-7221-4457-923C-E9274B8A58BD}" presName="extraNode" presStyleLbl="node1" presStyleIdx="0" presStyleCnt="5"/>
      <dgm:spPr/>
    </dgm:pt>
    <dgm:pt modelId="{39E40418-68F3-4D61-962E-23BB863D7630}" type="pres">
      <dgm:prSet presAssocID="{484CDF9E-7221-4457-923C-E9274B8A58BD}" presName="dstNode" presStyleLbl="node1" presStyleIdx="0" presStyleCnt="5"/>
      <dgm:spPr/>
    </dgm:pt>
    <dgm:pt modelId="{D47C3B77-95E0-4BF7-A97A-1F256730C913}" type="pres">
      <dgm:prSet presAssocID="{3656055C-800E-44B5-9F36-58162C93E5F1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620CED-4084-44F5-94C4-7D3BD5BE1EE6}" type="pres">
      <dgm:prSet presAssocID="{3656055C-800E-44B5-9F36-58162C93E5F1}" presName="accent_1" presStyleCnt="0"/>
      <dgm:spPr/>
    </dgm:pt>
    <dgm:pt modelId="{7AA7F92F-1136-479F-AF29-6AF3F285991D}" type="pres">
      <dgm:prSet presAssocID="{3656055C-800E-44B5-9F36-58162C93E5F1}" presName="accentRepeatNode" presStyleLbl="solidFgAcc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AA76091-F607-41E5-B0D8-8CC46908D77A}" type="pres">
      <dgm:prSet presAssocID="{EED87A7C-E7A7-4E27-86B8-6805BBE0FAA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199754-BB33-4020-84BB-28765370470F}" type="pres">
      <dgm:prSet presAssocID="{EED87A7C-E7A7-4E27-86B8-6805BBE0FAA9}" presName="accent_2" presStyleCnt="0"/>
      <dgm:spPr/>
    </dgm:pt>
    <dgm:pt modelId="{D6D4576D-CD0C-424E-9CFC-011561EEB6DE}" type="pres">
      <dgm:prSet presAssocID="{EED87A7C-E7A7-4E27-86B8-6805BBE0FAA9}" presName="accentRepeatNode" presStyleLbl="solidFgAcc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8175122-7E42-48E3-A98A-B48526DD26AC}" type="pres">
      <dgm:prSet presAssocID="{BEC2DA7F-DC3E-4D25-8261-238F60719743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4DC4BC-F5D8-4AF9-92FC-7C703ED5C996}" type="pres">
      <dgm:prSet presAssocID="{BEC2DA7F-DC3E-4D25-8261-238F60719743}" presName="accent_3" presStyleCnt="0"/>
      <dgm:spPr/>
    </dgm:pt>
    <dgm:pt modelId="{DF4B1719-FF56-41D6-89A2-608069FA84A1}" type="pres">
      <dgm:prSet presAssocID="{BEC2DA7F-DC3E-4D25-8261-238F60719743}" presName="accentRepeatNode" presStyleLbl="solidFgAcc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B32D56A-864B-4F0B-A29C-8946ECBC69A3}" type="pres">
      <dgm:prSet presAssocID="{C9D957A5-38C2-4C36-A0EE-E73E616F0E49}" presName="text_4" presStyleLbl="node1" presStyleIdx="3" presStyleCnt="5" custLinFactNeighborX="-577" custLinFactNeighborY="-2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90D91D-5078-43FB-927A-18CA9A0BC378}" type="pres">
      <dgm:prSet presAssocID="{C9D957A5-38C2-4C36-A0EE-E73E616F0E49}" presName="accent_4" presStyleCnt="0"/>
      <dgm:spPr/>
    </dgm:pt>
    <dgm:pt modelId="{D996BE44-F1D0-4CC4-9C18-9D1B08A96AC0}" type="pres">
      <dgm:prSet presAssocID="{C9D957A5-38C2-4C36-A0EE-E73E616F0E49}" presName="accentRepeatNode" presStyleLbl="solidFgAcc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BCFA7E27-2F34-477E-808D-A16C7E710BEE}" type="pres">
      <dgm:prSet presAssocID="{F0F879D8-3786-4E5A-ABCD-2F3253B8653A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E72F0-BA88-43C5-993E-BD44B42B1214}" type="pres">
      <dgm:prSet presAssocID="{F0F879D8-3786-4E5A-ABCD-2F3253B8653A}" presName="accent_5" presStyleCnt="0"/>
      <dgm:spPr/>
    </dgm:pt>
    <dgm:pt modelId="{B1C25D97-77DF-453D-ABB4-B5D13F9FA66C}" type="pres">
      <dgm:prSet presAssocID="{F0F879D8-3786-4E5A-ABCD-2F3253B8653A}" presName="accentRepeatNode" presStyleLbl="solidFgAcc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3F6A082E-BD9D-423D-836A-64B5DEBF135C}" srcId="{484CDF9E-7221-4457-923C-E9274B8A58BD}" destId="{F0F879D8-3786-4E5A-ABCD-2F3253B8653A}" srcOrd="4" destOrd="0" parTransId="{6FF21741-D470-47DE-B5B1-549131965CC5}" sibTransId="{E50B1D4C-6E4A-482D-A54D-0B18EED5B2E0}"/>
    <dgm:cxn modelId="{604B0BD4-1515-442C-8F31-F7135B09F19A}" type="presOf" srcId="{3656055C-800E-44B5-9F36-58162C93E5F1}" destId="{D47C3B77-95E0-4BF7-A97A-1F256730C913}" srcOrd="0" destOrd="0" presId="urn:microsoft.com/office/officeart/2008/layout/VerticalCurvedList"/>
    <dgm:cxn modelId="{D3065C76-14D8-4CB1-9D82-991A0B412A5A}" type="presOf" srcId="{EED87A7C-E7A7-4E27-86B8-6805BBE0FAA9}" destId="{1AA76091-F607-41E5-B0D8-8CC46908D77A}" srcOrd="0" destOrd="0" presId="urn:microsoft.com/office/officeart/2008/layout/VerticalCurvedList"/>
    <dgm:cxn modelId="{FE16533B-75C2-415B-8456-0D94B615F37B}" type="presOf" srcId="{C9D957A5-38C2-4C36-A0EE-E73E616F0E49}" destId="{0B32D56A-864B-4F0B-A29C-8946ECBC69A3}" srcOrd="0" destOrd="0" presId="urn:microsoft.com/office/officeart/2008/layout/VerticalCurvedList"/>
    <dgm:cxn modelId="{D4D206FB-737A-4E76-A259-791ECC28609B}" type="presOf" srcId="{BEC2DA7F-DC3E-4D25-8261-238F60719743}" destId="{F8175122-7E42-48E3-A98A-B48526DD26AC}" srcOrd="0" destOrd="0" presId="urn:microsoft.com/office/officeart/2008/layout/VerticalCurvedList"/>
    <dgm:cxn modelId="{71A11334-32AD-4BDF-88FD-E72A6BE89DAF}" type="presOf" srcId="{F0F879D8-3786-4E5A-ABCD-2F3253B8653A}" destId="{BCFA7E27-2F34-477E-808D-A16C7E710BEE}" srcOrd="0" destOrd="0" presId="urn:microsoft.com/office/officeart/2008/layout/VerticalCurvedList"/>
    <dgm:cxn modelId="{5575744D-00E8-4A0F-AC80-B1335BFB9AA1}" type="presOf" srcId="{484CDF9E-7221-4457-923C-E9274B8A58BD}" destId="{0B4831DF-BBD5-4909-B9F2-BAA5D81A3B1D}" srcOrd="0" destOrd="0" presId="urn:microsoft.com/office/officeart/2008/layout/VerticalCurvedList"/>
    <dgm:cxn modelId="{A74AF775-FB46-4233-8D0C-E1F523FA46B6}" srcId="{484CDF9E-7221-4457-923C-E9274B8A58BD}" destId="{EED87A7C-E7A7-4E27-86B8-6805BBE0FAA9}" srcOrd="1" destOrd="0" parTransId="{957C1313-773C-47AA-BFFA-8BC7918063D1}" sibTransId="{26831EB6-5760-4D5A-A203-355790CD1D47}"/>
    <dgm:cxn modelId="{04A03271-A1CE-4889-A671-A98A235452B0}" srcId="{484CDF9E-7221-4457-923C-E9274B8A58BD}" destId="{3656055C-800E-44B5-9F36-58162C93E5F1}" srcOrd="0" destOrd="0" parTransId="{D9801AE5-697B-4D1B-A636-046182D965C8}" sibTransId="{2715F7C7-BAE5-4B41-BA9A-50111E969771}"/>
    <dgm:cxn modelId="{5123D0FA-E492-4318-9454-341675A077B8}" srcId="{484CDF9E-7221-4457-923C-E9274B8A58BD}" destId="{BEC2DA7F-DC3E-4D25-8261-238F60719743}" srcOrd="2" destOrd="0" parTransId="{D1793306-1574-4C18-BE38-4F3093F96C6B}" sibTransId="{8425EA31-42B4-4AC9-B316-739EBFD8B16E}"/>
    <dgm:cxn modelId="{3B67F9F2-4860-45B4-8371-F3CA5452C053}" type="presOf" srcId="{2715F7C7-BAE5-4B41-BA9A-50111E969771}" destId="{0AE08DD1-4080-4F5A-995B-4BCA39A446DB}" srcOrd="0" destOrd="0" presId="urn:microsoft.com/office/officeart/2008/layout/VerticalCurvedList"/>
    <dgm:cxn modelId="{48E9FF10-CE2D-4E7F-8F10-B3919A80F163}" srcId="{484CDF9E-7221-4457-923C-E9274B8A58BD}" destId="{C9D957A5-38C2-4C36-A0EE-E73E616F0E49}" srcOrd="3" destOrd="0" parTransId="{0C07517A-6180-4CC9-B17D-B8D9AB3DE999}" sibTransId="{5C33DEED-1C48-4BDD-A9B7-D8CD5031EB41}"/>
    <dgm:cxn modelId="{CBCDD003-D625-4B46-8915-10DE91FE5E50}" type="presParOf" srcId="{0B4831DF-BBD5-4909-B9F2-BAA5D81A3B1D}" destId="{CA47A3C5-88C3-4650-96CB-4CD734D1FAB0}" srcOrd="0" destOrd="0" presId="urn:microsoft.com/office/officeart/2008/layout/VerticalCurvedList"/>
    <dgm:cxn modelId="{102F8FC4-4302-4738-9DDF-04EA5F83D11E}" type="presParOf" srcId="{CA47A3C5-88C3-4650-96CB-4CD734D1FAB0}" destId="{EFCAE482-EE04-4777-91F1-BCBD1A48B7C5}" srcOrd="0" destOrd="0" presId="urn:microsoft.com/office/officeart/2008/layout/VerticalCurvedList"/>
    <dgm:cxn modelId="{40FDBE19-3984-4923-AC96-889D9736E56F}" type="presParOf" srcId="{EFCAE482-EE04-4777-91F1-BCBD1A48B7C5}" destId="{BDCD5452-8AEB-4ADF-8941-E9E6F6A3A669}" srcOrd="0" destOrd="0" presId="urn:microsoft.com/office/officeart/2008/layout/VerticalCurvedList"/>
    <dgm:cxn modelId="{976F2D5C-EFF1-4E48-BCED-3BC5FEAD3875}" type="presParOf" srcId="{EFCAE482-EE04-4777-91F1-BCBD1A48B7C5}" destId="{0AE08DD1-4080-4F5A-995B-4BCA39A446DB}" srcOrd="1" destOrd="0" presId="urn:microsoft.com/office/officeart/2008/layout/VerticalCurvedList"/>
    <dgm:cxn modelId="{D7C0B1BB-1B3D-45AD-9E4D-E0F594EEF226}" type="presParOf" srcId="{EFCAE482-EE04-4777-91F1-BCBD1A48B7C5}" destId="{51F40A8A-BD5C-411E-881F-4AD60A97E60D}" srcOrd="2" destOrd="0" presId="urn:microsoft.com/office/officeart/2008/layout/VerticalCurvedList"/>
    <dgm:cxn modelId="{8F9B3C2D-5FF1-4CBD-AA3E-F4460CEA7444}" type="presParOf" srcId="{EFCAE482-EE04-4777-91F1-BCBD1A48B7C5}" destId="{39E40418-68F3-4D61-962E-23BB863D7630}" srcOrd="3" destOrd="0" presId="urn:microsoft.com/office/officeart/2008/layout/VerticalCurvedList"/>
    <dgm:cxn modelId="{BF648A28-B93F-424B-BF0A-553915DA1168}" type="presParOf" srcId="{CA47A3C5-88C3-4650-96CB-4CD734D1FAB0}" destId="{D47C3B77-95E0-4BF7-A97A-1F256730C913}" srcOrd="1" destOrd="0" presId="urn:microsoft.com/office/officeart/2008/layout/VerticalCurvedList"/>
    <dgm:cxn modelId="{225FD017-38AA-42DC-B825-59C19CC12C52}" type="presParOf" srcId="{CA47A3C5-88C3-4650-96CB-4CD734D1FAB0}" destId="{42620CED-4084-44F5-94C4-7D3BD5BE1EE6}" srcOrd="2" destOrd="0" presId="urn:microsoft.com/office/officeart/2008/layout/VerticalCurvedList"/>
    <dgm:cxn modelId="{7770A20A-6176-4244-B6C6-95566CEDB547}" type="presParOf" srcId="{42620CED-4084-44F5-94C4-7D3BD5BE1EE6}" destId="{7AA7F92F-1136-479F-AF29-6AF3F285991D}" srcOrd="0" destOrd="0" presId="urn:microsoft.com/office/officeart/2008/layout/VerticalCurvedList"/>
    <dgm:cxn modelId="{B80847DE-1449-421B-ADCA-69D923773F75}" type="presParOf" srcId="{CA47A3C5-88C3-4650-96CB-4CD734D1FAB0}" destId="{1AA76091-F607-41E5-B0D8-8CC46908D77A}" srcOrd="3" destOrd="0" presId="urn:microsoft.com/office/officeart/2008/layout/VerticalCurvedList"/>
    <dgm:cxn modelId="{D83B64FB-3DA7-47A6-AC3B-15664CB235C9}" type="presParOf" srcId="{CA47A3C5-88C3-4650-96CB-4CD734D1FAB0}" destId="{B5199754-BB33-4020-84BB-28765370470F}" srcOrd="4" destOrd="0" presId="urn:microsoft.com/office/officeart/2008/layout/VerticalCurvedList"/>
    <dgm:cxn modelId="{AC18E757-5C11-4FF5-8561-440DF6ABBFBD}" type="presParOf" srcId="{B5199754-BB33-4020-84BB-28765370470F}" destId="{D6D4576D-CD0C-424E-9CFC-011561EEB6DE}" srcOrd="0" destOrd="0" presId="urn:microsoft.com/office/officeart/2008/layout/VerticalCurvedList"/>
    <dgm:cxn modelId="{54E151E9-52F6-4401-928B-BB7887197454}" type="presParOf" srcId="{CA47A3C5-88C3-4650-96CB-4CD734D1FAB0}" destId="{F8175122-7E42-48E3-A98A-B48526DD26AC}" srcOrd="5" destOrd="0" presId="urn:microsoft.com/office/officeart/2008/layout/VerticalCurvedList"/>
    <dgm:cxn modelId="{0C2A441B-36B6-4118-80C4-D4CFA2ECE7C2}" type="presParOf" srcId="{CA47A3C5-88C3-4650-96CB-4CD734D1FAB0}" destId="{864DC4BC-F5D8-4AF9-92FC-7C703ED5C996}" srcOrd="6" destOrd="0" presId="urn:microsoft.com/office/officeart/2008/layout/VerticalCurvedList"/>
    <dgm:cxn modelId="{A891CF41-6C1C-4F6C-A3EE-37F717D90A16}" type="presParOf" srcId="{864DC4BC-F5D8-4AF9-92FC-7C703ED5C996}" destId="{DF4B1719-FF56-41D6-89A2-608069FA84A1}" srcOrd="0" destOrd="0" presId="urn:microsoft.com/office/officeart/2008/layout/VerticalCurvedList"/>
    <dgm:cxn modelId="{CB547E90-E1D7-4BCD-BC9A-FA7CCA6948C2}" type="presParOf" srcId="{CA47A3C5-88C3-4650-96CB-4CD734D1FAB0}" destId="{0B32D56A-864B-4F0B-A29C-8946ECBC69A3}" srcOrd="7" destOrd="0" presId="urn:microsoft.com/office/officeart/2008/layout/VerticalCurvedList"/>
    <dgm:cxn modelId="{5AB4853D-32C7-4119-BD1F-2DA04F42515C}" type="presParOf" srcId="{CA47A3C5-88C3-4650-96CB-4CD734D1FAB0}" destId="{7390D91D-5078-43FB-927A-18CA9A0BC378}" srcOrd="8" destOrd="0" presId="urn:microsoft.com/office/officeart/2008/layout/VerticalCurvedList"/>
    <dgm:cxn modelId="{6B1F811E-B682-4399-9B23-23F6D456A1A3}" type="presParOf" srcId="{7390D91D-5078-43FB-927A-18CA9A0BC378}" destId="{D996BE44-F1D0-4CC4-9C18-9D1B08A96AC0}" srcOrd="0" destOrd="0" presId="urn:microsoft.com/office/officeart/2008/layout/VerticalCurvedList"/>
    <dgm:cxn modelId="{4CE1FA86-EE4F-42DC-AE08-68CD68057261}" type="presParOf" srcId="{CA47A3C5-88C3-4650-96CB-4CD734D1FAB0}" destId="{BCFA7E27-2F34-477E-808D-A16C7E710BEE}" srcOrd="9" destOrd="0" presId="urn:microsoft.com/office/officeart/2008/layout/VerticalCurvedList"/>
    <dgm:cxn modelId="{56026600-1DE5-4DBE-82BE-D915FD9DAE3E}" type="presParOf" srcId="{CA47A3C5-88C3-4650-96CB-4CD734D1FAB0}" destId="{242E72F0-BA88-43C5-993E-BD44B42B1214}" srcOrd="10" destOrd="0" presId="urn:microsoft.com/office/officeart/2008/layout/VerticalCurvedList"/>
    <dgm:cxn modelId="{FEB08010-573A-4A65-815F-D651B8C15148}" type="presParOf" srcId="{242E72F0-BA88-43C5-993E-BD44B42B1214}" destId="{B1C25D97-77DF-453D-ABB4-B5D13F9FA66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F20A90-476F-4E98-819D-38296B680FFD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B82A0A1-3A89-4884-90E0-19DA0CC75147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E5262151-8465-45CB-A872-EFE53BEF6F00}" type="parTrans" cxnId="{CD5534F3-6F5C-4FC2-95C2-5274CBDD5CF0}">
      <dgm:prSet/>
      <dgm:spPr/>
      <dgm:t>
        <a:bodyPr/>
        <a:lstStyle/>
        <a:p>
          <a:endParaRPr lang="ru-RU"/>
        </a:p>
      </dgm:t>
    </dgm:pt>
    <dgm:pt modelId="{39EB3B8B-C004-400E-9A48-97960DBFF88A}" type="sibTrans" cxnId="{CD5534F3-6F5C-4FC2-95C2-5274CBDD5CF0}">
      <dgm:prSet/>
      <dgm:spPr/>
      <dgm:t>
        <a:bodyPr/>
        <a:lstStyle/>
        <a:p>
          <a:endParaRPr lang="ru-RU"/>
        </a:p>
      </dgm:t>
    </dgm:pt>
    <dgm:pt modelId="{66DDD736-6B30-4A9F-A352-65C635437100}">
      <dgm:prSet phldrT="[Текст]"/>
      <dgm:spPr/>
      <dgm:t>
        <a:bodyPr/>
        <a:lstStyle/>
        <a:p>
          <a:r>
            <a:rPr lang="ru-RU" dirty="0" smtClean="0"/>
            <a:t>В магазин привезли 120 кг яблок, груш – в 2 раза меньше, чем яблок, а персиков – на 12 кг больше, чем груш. Сколько всего килограммов фруктов привезли в магазин?</a:t>
          </a:r>
          <a:endParaRPr lang="ru-RU" dirty="0"/>
        </a:p>
      </dgm:t>
    </dgm:pt>
    <dgm:pt modelId="{EDDC0571-7180-445C-9D07-8FF9B8AFEB5B}" type="parTrans" cxnId="{6D0BB9A9-0E8B-46F6-A25A-C90EDDB6DDDE}">
      <dgm:prSet/>
      <dgm:spPr/>
      <dgm:t>
        <a:bodyPr/>
        <a:lstStyle/>
        <a:p>
          <a:endParaRPr lang="ru-RU"/>
        </a:p>
      </dgm:t>
    </dgm:pt>
    <dgm:pt modelId="{C9C6D213-DF5E-4A06-A681-218DF2A171C5}" type="sibTrans" cxnId="{6D0BB9A9-0E8B-46F6-A25A-C90EDDB6DDDE}">
      <dgm:prSet/>
      <dgm:spPr/>
      <dgm:t>
        <a:bodyPr/>
        <a:lstStyle/>
        <a:p>
          <a:endParaRPr lang="ru-RU"/>
        </a:p>
      </dgm:t>
    </dgm:pt>
    <dgm:pt modelId="{CB15E38F-FB37-453C-BB69-68E60404EB65}">
      <dgm:prSet phldrT="[Текст]"/>
      <dgm:spPr/>
      <dgm:t>
        <a:bodyPr/>
        <a:lstStyle/>
        <a:p>
          <a:r>
            <a:rPr lang="ru-RU" dirty="0" smtClean="0"/>
            <a:t>Несколько мальчиков ловили рыбу. Всего поймали 75 рыб. Сколько было мальчиков, если всем, кроме двух, досталось по 11 рыб, а двум дали 10 рыб</a:t>
          </a:r>
          <a:endParaRPr lang="ru-RU" dirty="0"/>
        </a:p>
      </dgm:t>
    </dgm:pt>
    <dgm:pt modelId="{50256FA9-8FD9-4E27-9A4D-6D68683D37A8}" type="parTrans" cxnId="{D45B3D38-B516-4DDD-BA9A-261C77DEBE71}">
      <dgm:prSet/>
      <dgm:spPr/>
      <dgm:t>
        <a:bodyPr/>
        <a:lstStyle/>
        <a:p>
          <a:endParaRPr lang="ru-RU"/>
        </a:p>
      </dgm:t>
    </dgm:pt>
    <dgm:pt modelId="{1F670F07-8045-450A-B626-59A921D96B91}" type="sibTrans" cxnId="{D45B3D38-B516-4DDD-BA9A-261C77DEBE71}">
      <dgm:prSet/>
      <dgm:spPr/>
      <dgm:t>
        <a:bodyPr/>
        <a:lstStyle/>
        <a:p>
          <a:endParaRPr lang="ru-RU"/>
        </a:p>
      </dgm:t>
    </dgm:pt>
    <dgm:pt modelId="{55E76FE6-C6B4-4218-BCFB-D304D73C1928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1B63F866-7F66-4A14-B77D-273A82662A43}" type="sibTrans" cxnId="{58A4BFF3-350A-43C8-9F6A-2828608BD9CF}">
      <dgm:prSet/>
      <dgm:spPr/>
      <dgm:t>
        <a:bodyPr/>
        <a:lstStyle/>
        <a:p>
          <a:endParaRPr lang="ru-RU"/>
        </a:p>
      </dgm:t>
    </dgm:pt>
    <dgm:pt modelId="{CDAE3776-A650-4B55-A6A7-7511150E1534}" type="parTrans" cxnId="{58A4BFF3-350A-43C8-9F6A-2828608BD9CF}">
      <dgm:prSet/>
      <dgm:spPr/>
      <dgm:t>
        <a:bodyPr/>
        <a:lstStyle/>
        <a:p>
          <a:endParaRPr lang="ru-RU"/>
        </a:p>
      </dgm:t>
    </dgm:pt>
    <dgm:pt modelId="{C1F3A507-F067-4B9E-9EEE-F16B08A4C0D6}" type="pres">
      <dgm:prSet presAssocID="{83F20A90-476F-4E98-819D-38296B680FF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68776F-DB2E-463D-96A7-E5E22D027538}" type="pres">
      <dgm:prSet presAssocID="{FB82A0A1-3A89-4884-90E0-19DA0CC75147}" presName="linNode" presStyleCnt="0"/>
      <dgm:spPr/>
    </dgm:pt>
    <dgm:pt modelId="{3C07AA0C-5F91-4357-85C2-1BAC3E60E9FA}" type="pres">
      <dgm:prSet presAssocID="{FB82A0A1-3A89-4884-90E0-19DA0CC75147}" presName="parentText" presStyleLbl="node1" presStyleIdx="0" presStyleCnt="2" custScaleX="35818" custScaleY="300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6CABA7-E612-4AE7-9E7E-D7C6D0282C0B}" type="pres">
      <dgm:prSet presAssocID="{FB82A0A1-3A89-4884-90E0-19DA0CC75147}" presName="descendantText" presStyleLbl="alignAccFollowNode1" presStyleIdx="0" presStyleCnt="2" custScaleX="127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E5EA9D-32B8-4190-AB95-76D08F668F52}" type="pres">
      <dgm:prSet presAssocID="{39EB3B8B-C004-400E-9A48-97960DBFF88A}" presName="sp" presStyleCnt="0"/>
      <dgm:spPr/>
    </dgm:pt>
    <dgm:pt modelId="{5AFDEA7C-EA9C-4D59-845C-8535EA101403}" type="pres">
      <dgm:prSet presAssocID="{55E76FE6-C6B4-4218-BCFB-D304D73C1928}" presName="linNode" presStyleCnt="0"/>
      <dgm:spPr/>
    </dgm:pt>
    <dgm:pt modelId="{3D7368D8-0023-4346-B400-90E0F1EEF4D4}" type="pres">
      <dgm:prSet presAssocID="{55E76FE6-C6B4-4218-BCFB-D304D73C1928}" presName="parentText" presStyleLbl="node1" presStyleIdx="1" presStyleCnt="2" custScaleX="36169" custScaleY="307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7DEA5E-7135-40CE-A430-96076DB55C05}" type="pres">
      <dgm:prSet presAssocID="{55E76FE6-C6B4-4218-BCFB-D304D73C1928}" presName="descendantText" presStyleLbl="alignAccFollowNode1" presStyleIdx="1" presStyleCnt="2" custScaleX="131485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D10754-CA38-434D-870F-6BC621CD8134}" type="presOf" srcId="{FB82A0A1-3A89-4884-90E0-19DA0CC75147}" destId="{3C07AA0C-5F91-4357-85C2-1BAC3E60E9FA}" srcOrd="0" destOrd="0" presId="urn:microsoft.com/office/officeart/2005/8/layout/vList5"/>
    <dgm:cxn modelId="{CD5534F3-6F5C-4FC2-95C2-5274CBDD5CF0}" srcId="{83F20A90-476F-4E98-819D-38296B680FFD}" destId="{FB82A0A1-3A89-4884-90E0-19DA0CC75147}" srcOrd="0" destOrd="0" parTransId="{E5262151-8465-45CB-A872-EFE53BEF6F00}" sibTransId="{39EB3B8B-C004-400E-9A48-97960DBFF88A}"/>
    <dgm:cxn modelId="{720A7CD9-19FC-43A6-9118-2FB2A1D0C25C}" type="presOf" srcId="{CB15E38F-FB37-453C-BB69-68E60404EB65}" destId="{B77DEA5E-7135-40CE-A430-96076DB55C05}" srcOrd="0" destOrd="0" presId="urn:microsoft.com/office/officeart/2005/8/layout/vList5"/>
    <dgm:cxn modelId="{3EFDC024-A65E-46A2-9EAD-490FB13BC300}" type="presOf" srcId="{66DDD736-6B30-4A9F-A352-65C635437100}" destId="{486CABA7-E612-4AE7-9E7E-D7C6D0282C0B}" srcOrd="0" destOrd="0" presId="urn:microsoft.com/office/officeart/2005/8/layout/vList5"/>
    <dgm:cxn modelId="{BA30C2CF-6904-4259-AFB4-DB4BC868BBB9}" type="presOf" srcId="{55E76FE6-C6B4-4218-BCFB-D304D73C1928}" destId="{3D7368D8-0023-4346-B400-90E0F1EEF4D4}" srcOrd="0" destOrd="0" presId="urn:microsoft.com/office/officeart/2005/8/layout/vList5"/>
    <dgm:cxn modelId="{73D82534-9135-4FF8-80DE-BBA08C71272F}" type="presOf" srcId="{83F20A90-476F-4E98-819D-38296B680FFD}" destId="{C1F3A507-F067-4B9E-9EEE-F16B08A4C0D6}" srcOrd="0" destOrd="0" presId="urn:microsoft.com/office/officeart/2005/8/layout/vList5"/>
    <dgm:cxn modelId="{6D0BB9A9-0E8B-46F6-A25A-C90EDDB6DDDE}" srcId="{FB82A0A1-3A89-4884-90E0-19DA0CC75147}" destId="{66DDD736-6B30-4A9F-A352-65C635437100}" srcOrd="0" destOrd="0" parTransId="{EDDC0571-7180-445C-9D07-8FF9B8AFEB5B}" sibTransId="{C9C6D213-DF5E-4A06-A681-218DF2A171C5}"/>
    <dgm:cxn modelId="{D45B3D38-B516-4DDD-BA9A-261C77DEBE71}" srcId="{55E76FE6-C6B4-4218-BCFB-D304D73C1928}" destId="{CB15E38F-FB37-453C-BB69-68E60404EB65}" srcOrd="0" destOrd="0" parTransId="{50256FA9-8FD9-4E27-9A4D-6D68683D37A8}" sibTransId="{1F670F07-8045-450A-B626-59A921D96B91}"/>
    <dgm:cxn modelId="{58A4BFF3-350A-43C8-9F6A-2828608BD9CF}" srcId="{83F20A90-476F-4E98-819D-38296B680FFD}" destId="{55E76FE6-C6B4-4218-BCFB-D304D73C1928}" srcOrd="1" destOrd="0" parTransId="{CDAE3776-A650-4B55-A6A7-7511150E1534}" sibTransId="{1B63F866-7F66-4A14-B77D-273A82662A43}"/>
    <dgm:cxn modelId="{6CEC0672-699C-4176-B6B9-1C4DC946AEAC}" type="presParOf" srcId="{C1F3A507-F067-4B9E-9EEE-F16B08A4C0D6}" destId="{F568776F-DB2E-463D-96A7-E5E22D027538}" srcOrd="0" destOrd="0" presId="urn:microsoft.com/office/officeart/2005/8/layout/vList5"/>
    <dgm:cxn modelId="{A4B5695E-26EC-4947-A00E-48234AD49DBA}" type="presParOf" srcId="{F568776F-DB2E-463D-96A7-E5E22D027538}" destId="{3C07AA0C-5F91-4357-85C2-1BAC3E60E9FA}" srcOrd="0" destOrd="0" presId="urn:microsoft.com/office/officeart/2005/8/layout/vList5"/>
    <dgm:cxn modelId="{FBFECE37-3665-4868-BE0A-E0A555366845}" type="presParOf" srcId="{F568776F-DB2E-463D-96A7-E5E22D027538}" destId="{486CABA7-E612-4AE7-9E7E-D7C6D0282C0B}" srcOrd="1" destOrd="0" presId="urn:microsoft.com/office/officeart/2005/8/layout/vList5"/>
    <dgm:cxn modelId="{ED254D4A-4E97-4A05-B8E6-AB7D2E2C2277}" type="presParOf" srcId="{C1F3A507-F067-4B9E-9EEE-F16B08A4C0D6}" destId="{C4E5EA9D-32B8-4190-AB95-76D08F668F52}" srcOrd="1" destOrd="0" presId="urn:microsoft.com/office/officeart/2005/8/layout/vList5"/>
    <dgm:cxn modelId="{E56D426C-ABCD-40F9-B7D5-CA87E03F7017}" type="presParOf" srcId="{C1F3A507-F067-4B9E-9EEE-F16B08A4C0D6}" destId="{5AFDEA7C-EA9C-4D59-845C-8535EA101403}" srcOrd="2" destOrd="0" presId="urn:microsoft.com/office/officeart/2005/8/layout/vList5"/>
    <dgm:cxn modelId="{07D046AA-71D4-428F-8F78-38EA1DAE2D99}" type="presParOf" srcId="{5AFDEA7C-EA9C-4D59-845C-8535EA101403}" destId="{3D7368D8-0023-4346-B400-90E0F1EEF4D4}" srcOrd="0" destOrd="0" presId="urn:microsoft.com/office/officeart/2005/8/layout/vList5"/>
    <dgm:cxn modelId="{3C98AB8F-5204-4929-96CB-A2D0B9EBF728}" type="presParOf" srcId="{5AFDEA7C-EA9C-4D59-845C-8535EA101403}" destId="{B77DEA5E-7135-40CE-A430-96076DB55C0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2EB565-EEE6-4759-9DF4-DE0B2A48D815}" type="doc">
      <dgm:prSet loTypeId="urn:microsoft.com/office/officeart/2005/8/layout/lProcess3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850F7909-7F9D-4FB5-B908-8598F841F4B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Э</a:t>
          </a:r>
          <a:r>
            <a:rPr lang="ru-RU" b="0" dirty="0" smtClean="0">
              <a:solidFill>
                <a:schemeClr val="tx1"/>
              </a:solidFill>
            </a:rPr>
            <a:t> – </a:t>
          </a:r>
        </a:p>
        <a:p>
          <a:r>
            <a:rPr lang="ru-RU" b="0" dirty="0" smtClean="0">
              <a:solidFill>
                <a:schemeClr val="tx1"/>
              </a:solidFill>
            </a:rPr>
            <a:t>560 : 7 х 4</a:t>
          </a:r>
          <a:endParaRPr lang="ru-RU" dirty="0">
            <a:solidFill>
              <a:schemeClr val="tx1"/>
            </a:solidFill>
          </a:endParaRPr>
        </a:p>
      </dgm:t>
    </dgm:pt>
    <dgm:pt modelId="{DD68F936-4F04-402B-B7E8-2BD1FC137066}" type="parTrans" cxnId="{7A643ED9-8C23-41AF-9014-3CBBF0FED0C1}">
      <dgm:prSet/>
      <dgm:spPr/>
      <dgm:t>
        <a:bodyPr/>
        <a:lstStyle/>
        <a:p>
          <a:endParaRPr lang="ru-RU"/>
        </a:p>
      </dgm:t>
    </dgm:pt>
    <dgm:pt modelId="{B512D2F1-B033-4CE4-89EF-25E8D4322E15}" type="sibTrans" cxnId="{7A643ED9-8C23-41AF-9014-3CBBF0FED0C1}">
      <dgm:prSet/>
      <dgm:spPr/>
      <dgm:t>
        <a:bodyPr/>
        <a:lstStyle/>
        <a:p>
          <a:endParaRPr lang="ru-RU"/>
        </a:p>
      </dgm:t>
    </dgm:pt>
    <dgm:pt modelId="{F2230A50-1F88-4C5E-A004-DD0A0A1F58D9}">
      <dgm:prSet phldrT="[Текст]"/>
      <dgm:spPr>
        <a:ln>
          <a:solidFill>
            <a:schemeClr val="accent3">
              <a:alpha val="90000"/>
            </a:schemeClr>
          </a:solidFill>
        </a:ln>
      </dgm:spPr>
      <dgm:t>
        <a:bodyPr/>
        <a:lstStyle/>
        <a:p>
          <a:r>
            <a:rPr lang="ru-RU" b="1" dirty="0" smtClean="0"/>
            <a:t>Н – </a:t>
          </a:r>
        </a:p>
        <a:p>
          <a:r>
            <a:rPr lang="ru-RU" b="0" dirty="0" smtClean="0"/>
            <a:t>3 х 26 - 8</a:t>
          </a:r>
          <a:endParaRPr lang="ru-RU" dirty="0"/>
        </a:p>
      </dgm:t>
    </dgm:pt>
    <dgm:pt modelId="{5CDFDE3A-BD18-47CD-A725-CA1D635852A3}" type="parTrans" cxnId="{365C7425-4F00-4C9A-9DD9-9C3AA7A14146}">
      <dgm:prSet/>
      <dgm:spPr/>
      <dgm:t>
        <a:bodyPr/>
        <a:lstStyle/>
        <a:p>
          <a:endParaRPr lang="ru-RU"/>
        </a:p>
      </dgm:t>
    </dgm:pt>
    <dgm:pt modelId="{68539DE1-ED89-44D6-B4F0-8C5D4911139A}" type="sibTrans" cxnId="{365C7425-4F00-4C9A-9DD9-9C3AA7A14146}">
      <dgm:prSet/>
      <dgm:spPr/>
      <dgm:t>
        <a:bodyPr/>
        <a:lstStyle/>
        <a:p>
          <a:endParaRPr lang="ru-RU"/>
        </a:p>
      </dgm:t>
    </dgm:pt>
    <dgm:pt modelId="{DC687176-D528-4157-ACE7-EC9C042B8B08}">
      <dgm:prSet phldrT="[Текст]"/>
      <dgm:spPr>
        <a:ln>
          <a:solidFill>
            <a:schemeClr val="accent4">
              <a:alpha val="90000"/>
            </a:schemeClr>
          </a:solidFill>
        </a:ln>
      </dgm:spPr>
      <dgm:t>
        <a:bodyPr/>
        <a:lstStyle/>
        <a:p>
          <a:r>
            <a:rPr lang="ru-RU" b="1" dirty="0" smtClean="0"/>
            <a:t>О</a:t>
          </a:r>
          <a:r>
            <a:rPr lang="ru-RU" dirty="0" smtClean="0"/>
            <a:t> – </a:t>
          </a:r>
        </a:p>
        <a:p>
          <a:r>
            <a:rPr lang="ru-RU" dirty="0" smtClean="0"/>
            <a:t>200 х 7 : 10 </a:t>
          </a:r>
          <a:endParaRPr lang="ru-RU" dirty="0"/>
        </a:p>
      </dgm:t>
    </dgm:pt>
    <dgm:pt modelId="{AFF6C5A7-370B-42B8-85BB-39A88C013949}" type="parTrans" cxnId="{32A32F1E-7156-4AD8-98DD-07B64DFD4909}">
      <dgm:prSet/>
      <dgm:spPr/>
      <dgm:t>
        <a:bodyPr/>
        <a:lstStyle/>
        <a:p>
          <a:endParaRPr lang="ru-RU"/>
        </a:p>
      </dgm:t>
    </dgm:pt>
    <dgm:pt modelId="{027D50D3-17EC-480A-9227-0E64B12191C7}" type="sibTrans" cxnId="{32A32F1E-7156-4AD8-98DD-07B64DFD4909}">
      <dgm:prSet/>
      <dgm:spPr/>
      <dgm:t>
        <a:bodyPr/>
        <a:lstStyle/>
        <a:p>
          <a:endParaRPr lang="ru-RU"/>
        </a:p>
      </dgm:t>
    </dgm:pt>
    <dgm:pt modelId="{F026D829-4FD0-45F0-BF8E-D65A25058BC0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К – </a:t>
          </a:r>
        </a:p>
        <a:p>
          <a:r>
            <a:rPr lang="ru-RU" b="0" dirty="0" smtClean="0">
              <a:solidFill>
                <a:schemeClr val="tx1"/>
              </a:solidFill>
            </a:rPr>
            <a:t>45 : (13 - 4)</a:t>
          </a:r>
          <a:endParaRPr lang="ru-RU" dirty="0">
            <a:solidFill>
              <a:schemeClr val="tx1"/>
            </a:solidFill>
          </a:endParaRPr>
        </a:p>
      </dgm:t>
    </dgm:pt>
    <dgm:pt modelId="{16E3C808-9369-41D5-AB84-78D99E1244B0}" type="parTrans" cxnId="{B02359D0-41A9-4B85-9CC6-32B6BB7E70B1}">
      <dgm:prSet/>
      <dgm:spPr/>
      <dgm:t>
        <a:bodyPr/>
        <a:lstStyle/>
        <a:p>
          <a:endParaRPr lang="ru-RU"/>
        </a:p>
      </dgm:t>
    </dgm:pt>
    <dgm:pt modelId="{F63A0FE5-8355-4DA7-AC64-8671B2905678}" type="sibTrans" cxnId="{B02359D0-41A9-4B85-9CC6-32B6BB7E70B1}">
      <dgm:prSet/>
      <dgm:spPr/>
      <dgm:t>
        <a:bodyPr/>
        <a:lstStyle/>
        <a:p>
          <a:endParaRPr lang="ru-RU"/>
        </a:p>
      </dgm:t>
    </dgm:pt>
    <dgm:pt modelId="{AE60ACEE-DBF9-4C47-BE10-16C4E57A1048}">
      <dgm:prSet phldrT="[Текст]"/>
      <dgm:spPr>
        <a:ln>
          <a:solidFill>
            <a:schemeClr val="accent4">
              <a:alpha val="90000"/>
            </a:schemeClr>
          </a:solidFill>
        </a:ln>
      </dgm:spPr>
      <dgm:t>
        <a:bodyPr/>
        <a:lstStyle/>
        <a:p>
          <a:r>
            <a:rPr lang="ru-RU" b="1" dirty="0" smtClean="0"/>
            <a:t>О</a:t>
          </a:r>
          <a:r>
            <a:rPr lang="ru-RU" b="0" dirty="0" smtClean="0"/>
            <a:t> – </a:t>
          </a:r>
        </a:p>
        <a:p>
          <a:r>
            <a:rPr lang="ru-RU" b="0" dirty="0" smtClean="0"/>
            <a:t>4 + 96 :2</a:t>
          </a:r>
          <a:endParaRPr lang="ru-RU" dirty="0"/>
        </a:p>
      </dgm:t>
    </dgm:pt>
    <dgm:pt modelId="{EFC311A5-AA86-47C8-9D16-AD98B95B05DA}" type="parTrans" cxnId="{72E1A9D1-5F94-4232-9728-BB302A95BE96}">
      <dgm:prSet/>
      <dgm:spPr/>
      <dgm:t>
        <a:bodyPr/>
        <a:lstStyle/>
        <a:p>
          <a:endParaRPr lang="ru-RU"/>
        </a:p>
      </dgm:t>
    </dgm:pt>
    <dgm:pt modelId="{55FF2935-4386-48EF-82C0-BDF575560796}" type="sibTrans" cxnId="{72E1A9D1-5F94-4232-9728-BB302A95BE96}">
      <dgm:prSet/>
      <dgm:spPr/>
      <dgm:t>
        <a:bodyPr/>
        <a:lstStyle/>
        <a:p>
          <a:endParaRPr lang="ru-RU"/>
        </a:p>
      </dgm:t>
    </dgm:pt>
    <dgm:pt modelId="{21CDDE1A-7BA3-49E6-8F9A-E693DEB1F582}">
      <dgm:prSet phldrT="[Текст]"/>
      <dgm:spPr>
        <a:ln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b="1" dirty="0" smtClean="0"/>
            <a:t>М – </a:t>
          </a:r>
        </a:p>
        <a:p>
          <a:r>
            <a:rPr lang="ru-RU" b="0" dirty="0" smtClean="0"/>
            <a:t>80 : 16 х 9</a:t>
          </a:r>
          <a:endParaRPr lang="ru-RU" dirty="0"/>
        </a:p>
      </dgm:t>
    </dgm:pt>
    <dgm:pt modelId="{F0CB54EB-E24F-40A5-9D24-11C8130643A9}" type="parTrans" cxnId="{0B914EF8-5E5C-4017-92D8-3EDB89E5DEB4}">
      <dgm:prSet/>
      <dgm:spPr/>
      <dgm:t>
        <a:bodyPr/>
        <a:lstStyle/>
        <a:p>
          <a:endParaRPr lang="ru-RU"/>
        </a:p>
      </dgm:t>
    </dgm:pt>
    <dgm:pt modelId="{C3ABB778-15BC-4D97-B112-6994C642CB5C}" type="sibTrans" cxnId="{0B914EF8-5E5C-4017-92D8-3EDB89E5DEB4}">
      <dgm:prSet/>
      <dgm:spPr/>
      <dgm:t>
        <a:bodyPr/>
        <a:lstStyle/>
        <a:p>
          <a:endParaRPr lang="ru-RU"/>
        </a:p>
      </dgm:t>
    </dgm:pt>
    <dgm:pt modelId="{E7FE282E-F639-43A2-9EA1-09B6C56705E8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И – </a:t>
          </a:r>
        </a:p>
        <a:p>
          <a:r>
            <a:rPr lang="ru-RU" b="0" dirty="0" smtClean="0">
              <a:solidFill>
                <a:schemeClr val="tx1"/>
              </a:solidFill>
            </a:rPr>
            <a:t>40 х 80 : 100</a:t>
          </a:r>
          <a:endParaRPr lang="ru-RU" dirty="0">
            <a:solidFill>
              <a:schemeClr val="tx1"/>
            </a:solidFill>
          </a:endParaRPr>
        </a:p>
      </dgm:t>
    </dgm:pt>
    <dgm:pt modelId="{7B521479-C1B6-4014-9F6B-9ED632E277DC}" type="parTrans" cxnId="{924D7BCA-007B-4FE4-8472-F3921CB28880}">
      <dgm:prSet/>
      <dgm:spPr/>
      <dgm:t>
        <a:bodyPr/>
        <a:lstStyle/>
        <a:p>
          <a:endParaRPr lang="ru-RU"/>
        </a:p>
      </dgm:t>
    </dgm:pt>
    <dgm:pt modelId="{81A83DCA-DB7A-4674-B93B-2AF09E001918}" type="sibTrans" cxnId="{924D7BCA-007B-4FE4-8472-F3921CB28880}">
      <dgm:prSet/>
      <dgm:spPr/>
      <dgm:t>
        <a:bodyPr/>
        <a:lstStyle/>
        <a:p>
          <a:endParaRPr lang="ru-RU"/>
        </a:p>
      </dgm:t>
    </dgm:pt>
    <dgm:pt modelId="{604DBE93-E08A-46F5-972D-E87BF82D3317}">
      <dgm:prSet phldrT="[Текст]"/>
      <dgm:spPr>
        <a:ln>
          <a:solidFill>
            <a:schemeClr val="accent6">
              <a:alpha val="90000"/>
            </a:schemeClr>
          </a:solidFill>
        </a:ln>
      </dgm:spPr>
      <dgm:t>
        <a:bodyPr/>
        <a:lstStyle/>
        <a:p>
          <a:r>
            <a:rPr lang="ru-RU" b="1" dirty="0" smtClean="0"/>
            <a:t>К – </a:t>
          </a:r>
        </a:p>
        <a:p>
          <a:r>
            <a:rPr lang="ru-RU" b="0" dirty="0" smtClean="0"/>
            <a:t>450 : 5 х 2</a:t>
          </a:r>
          <a:endParaRPr lang="ru-RU" dirty="0"/>
        </a:p>
      </dgm:t>
    </dgm:pt>
    <dgm:pt modelId="{29BC8EC1-46E9-4B89-9195-205E9C0A17EF}" type="parTrans" cxnId="{6961C1EB-D6C3-4B57-B264-FFAE12549E52}">
      <dgm:prSet/>
      <dgm:spPr/>
      <dgm:t>
        <a:bodyPr/>
        <a:lstStyle/>
        <a:p>
          <a:endParaRPr lang="ru-RU"/>
        </a:p>
      </dgm:t>
    </dgm:pt>
    <dgm:pt modelId="{76C40A94-38F6-417D-82C1-946A87BB56D8}" type="sibTrans" cxnId="{6961C1EB-D6C3-4B57-B264-FFAE12549E52}">
      <dgm:prSet/>
      <dgm:spPr/>
      <dgm:t>
        <a:bodyPr/>
        <a:lstStyle/>
        <a:p>
          <a:endParaRPr lang="ru-RU"/>
        </a:p>
      </dgm:t>
    </dgm:pt>
    <dgm:pt modelId="{7C095A69-8B1C-4D35-9B0E-915A0C762CC2}">
      <dgm:prSet phldrT="[Текст]"/>
      <dgm:spPr>
        <a:ln>
          <a:solidFill>
            <a:schemeClr val="accent3">
              <a:alpha val="90000"/>
            </a:schemeClr>
          </a:solidFill>
        </a:ln>
      </dgm:spPr>
      <dgm:t>
        <a:bodyPr/>
        <a:lstStyle/>
        <a:p>
          <a:r>
            <a:rPr lang="ru-RU" b="1" dirty="0" smtClean="0"/>
            <a:t>А – </a:t>
          </a:r>
        </a:p>
        <a:p>
          <a:r>
            <a:rPr lang="ru-RU" b="0" dirty="0" smtClean="0"/>
            <a:t>360 : 60 : 2</a:t>
          </a:r>
          <a:endParaRPr lang="ru-RU" dirty="0"/>
        </a:p>
      </dgm:t>
    </dgm:pt>
    <dgm:pt modelId="{DC70F648-0A30-4335-A3D5-A2597353D1A4}" type="parTrans" cxnId="{58B3447C-23D6-453A-8E71-2CE9E29B215E}">
      <dgm:prSet/>
      <dgm:spPr/>
      <dgm:t>
        <a:bodyPr/>
        <a:lstStyle/>
        <a:p>
          <a:endParaRPr lang="ru-RU"/>
        </a:p>
      </dgm:t>
    </dgm:pt>
    <dgm:pt modelId="{8D2FB2F0-A031-4E4A-A64B-909B9AF812CF}" type="sibTrans" cxnId="{58B3447C-23D6-453A-8E71-2CE9E29B215E}">
      <dgm:prSet/>
      <dgm:spPr/>
      <dgm:t>
        <a:bodyPr/>
        <a:lstStyle/>
        <a:p>
          <a:endParaRPr lang="ru-RU"/>
        </a:p>
      </dgm:t>
    </dgm:pt>
    <dgm:pt modelId="{A9DB873F-538D-4252-A6BB-93285FFF3101}" type="pres">
      <dgm:prSet presAssocID="{092EB565-EEE6-4759-9DF4-DE0B2A48D81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68483BA-B4C1-4918-BEF9-FEC6CFAB92E8}" type="pres">
      <dgm:prSet presAssocID="{850F7909-7F9D-4FB5-B908-8598F841F4B2}" presName="horFlow" presStyleCnt="0"/>
      <dgm:spPr/>
    </dgm:pt>
    <dgm:pt modelId="{A5F0BA3F-E2D6-4AA6-95D6-0B56ABDC0FE0}" type="pres">
      <dgm:prSet presAssocID="{850F7909-7F9D-4FB5-B908-8598F841F4B2}" presName="bigChev" presStyleLbl="node1" presStyleIdx="0" presStyleCnt="3"/>
      <dgm:spPr/>
      <dgm:t>
        <a:bodyPr/>
        <a:lstStyle/>
        <a:p>
          <a:endParaRPr lang="ru-RU"/>
        </a:p>
      </dgm:t>
    </dgm:pt>
    <dgm:pt modelId="{43C5A467-0448-48DF-B3A6-338EA036630C}" type="pres">
      <dgm:prSet presAssocID="{5CDFDE3A-BD18-47CD-A725-CA1D635852A3}" presName="parTrans" presStyleCnt="0"/>
      <dgm:spPr/>
    </dgm:pt>
    <dgm:pt modelId="{507E8975-B2D2-46A9-88A6-F17F6F65E398}" type="pres">
      <dgm:prSet presAssocID="{F2230A50-1F88-4C5E-A004-DD0A0A1F58D9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0299E-DC19-449B-83F5-3DE7723EF2BA}" type="pres">
      <dgm:prSet presAssocID="{68539DE1-ED89-44D6-B4F0-8C5D4911139A}" presName="sibTrans" presStyleCnt="0"/>
      <dgm:spPr/>
    </dgm:pt>
    <dgm:pt modelId="{D00485F0-99BB-479E-86FA-38F6E289A75F}" type="pres">
      <dgm:prSet presAssocID="{DC687176-D528-4157-ACE7-EC9C042B8B08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C4AD3C-49C0-4D2A-BB24-3EA0CD713F39}" type="pres">
      <dgm:prSet presAssocID="{850F7909-7F9D-4FB5-B908-8598F841F4B2}" presName="vSp" presStyleCnt="0"/>
      <dgm:spPr/>
    </dgm:pt>
    <dgm:pt modelId="{A9AC31CA-A465-4FD1-819E-8BAEA603A567}" type="pres">
      <dgm:prSet presAssocID="{F026D829-4FD0-45F0-BF8E-D65A25058BC0}" presName="horFlow" presStyleCnt="0"/>
      <dgm:spPr/>
    </dgm:pt>
    <dgm:pt modelId="{FD55183B-506F-4FE0-8955-EA74CBA8A52E}" type="pres">
      <dgm:prSet presAssocID="{F026D829-4FD0-45F0-BF8E-D65A25058BC0}" presName="bigChev" presStyleLbl="node1" presStyleIdx="1" presStyleCnt="3"/>
      <dgm:spPr/>
      <dgm:t>
        <a:bodyPr/>
        <a:lstStyle/>
        <a:p>
          <a:endParaRPr lang="ru-RU"/>
        </a:p>
      </dgm:t>
    </dgm:pt>
    <dgm:pt modelId="{B49965C3-A0ED-43C7-8B3B-A52C40BD7D8D}" type="pres">
      <dgm:prSet presAssocID="{EFC311A5-AA86-47C8-9D16-AD98B95B05DA}" presName="parTrans" presStyleCnt="0"/>
      <dgm:spPr/>
    </dgm:pt>
    <dgm:pt modelId="{24122E3E-A1E0-4C33-81E1-F1FCCB8A0381}" type="pres">
      <dgm:prSet presAssocID="{AE60ACEE-DBF9-4C47-BE10-16C4E57A1048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6EB02-437F-47B8-8F2E-B98C6F440B41}" type="pres">
      <dgm:prSet presAssocID="{55FF2935-4386-48EF-82C0-BDF575560796}" presName="sibTrans" presStyleCnt="0"/>
      <dgm:spPr/>
    </dgm:pt>
    <dgm:pt modelId="{C35C7F7B-C7D0-4677-905C-4A9F73A41D3D}" type="pres">
      <dgm:prSet presAssocID="{21CDDE1A-7BA3-49E6-8F9A-E693DEB1F582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DB529A-F863-4F4E-B8EA-A02B5A53E69E}" type="pres">
      <dgm:prSet presAssocID="{F026D829-4FD0-45F0-BF8E-D65A25058BC0}" presName="vSp" presStyleCnt="0"/>
      <dgm:spPr/>
    </dgm:pt>
    <dgm:pt modelId="{C3E99B56-38E9-467B-BC17-61A631A04F8D}" type="pres">
      <dgm:prSet presAssocID="{E7FE282E-F639-43A2-9EA1-09B6C56705E8}" presName="horFlow" presStyleCnt="0"/>
      <dgm:spPr/>
    </dgm:pt>
    <dgm:pt modelId="{BF1AA77A-AFD4-4A5B-A04C-85C8EFE6514A}" type="pres">
      <dgm:prSet presAssocID="{E7FE282E-F639-43A2-9EA1-09B6C56705E8}" presName="bigChev" presStyleLbl="node1" presStyleIdx="2" presStyleCnt="3" custScaleX="106372"/>
      <dgm:spPr/>
      <dgm:t>
        <a:bodyPr/>
        <a:lstStyle/>
        <a:p>
          <a:endParaRPr lang="ru-RU"/>
        </a:p>
      </dgm:t>
    </dgm:pt>
    <dgm:pt modelId="{336AB3F2-EDBD-4AF3-96E3-78FB0E94D691}" type="pres">
      <dgm:prSet presAssocID="{29BC8EC1-46E9-4B89-9195-205E9C0A17EF}" presName="parTrans" presStyleCnt="0"/>
      <dgm:spPr/>
    </dgm:pt>
    <dgm:pt modelId="{BD52023F-E0FB-4BC7-8400-9CB7DB52330C}" type="pres">
      <dgm:prSet presAssocID="{604DBE93-E08A-46F5-972D-E87BF82D3317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B3ED92-37BB-44AF-A60E-EE522F641273}" type="pres">
      <dgm:prSet presAssocID="{76C40A94-38F6-417D-82C1-946A87BB56D8}" presName="sibTrans" presStyleCnt="0"/>
      <dgm:spPr/>
    </dgm:pt>
    <dgm:pt modelId="{1C691F61-1AE6-4522-81EF-3FD87B15DC13}" type="pres">
      <dgm:prSet presAssocID="{7C095A69-8B1C-4D35-9B0E-915A0C762CC2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914EF8-5E5C-4017-92D8-3EDB89E5DEB4}" srcId="{F026D829-4FD0-45F0-BF8E-D65A25058BC0}" destId="{21CDDE1A-7BA3-49E6-8F9A-E693DEB1F582}" srcOrd="1" destOrd="0" parTransId="{F0CB54EB-E24F-40A5-9D24-11C8130643A9}" sibTransId="{C3ABB778-15BC-4D97-B112-6994C642CB5C}"/>
    <dgm:cxn modelId="{78F62EF5-2AF5-4920-95C4-916BB49422E1}" type="presOf" srcId="{E7FE282E-F639-43A2-9EA1-09B6C56705E8}" destId="{BF1AA77A-AFD4-4A5B-A04C-85C8EFE6514A}" srcOrd="0" destOrd="0" presId="urn:microsoft.com/office/officeart/2005/8/layout/lProcess3"/>
    <dgm:cxn modelId="{B49E969E-32A5-4AF4-86E3-F38ACA612EB3}" type="presOf" srcId="{850F7909-7F9D-4FB5-B908-8598F841F4B2}" destId="{A5F0BA3F-E2D6-4AA6-95D6-0B56ABDC0FE0}" srcOrd="0" destOrd="0" presId="urn:microsoft.com/office/officeart/2005/8/layout/lProcess3"/>
    <dgm:cxn modelId="{82991275-FF0F-4F7A-860C-3BB70062B7E9}" type="presOf" srcId="{F2230A50-1F88-4C5E-A004-DD0A0A1F58D9}" destId="{507E8975-B2D2-46A9-88A6-F17F6F65E398}" srcOrd="0" destOrd="0" presId="urn:microsoft.com/office/officeart/2005/8/layout/lProcess3"/>
    <dgm:cxn modelId="{3F30C5E3-D616-4B97-AA10-C846526E0A9C}" type="presOf" srcId="{092EB565-EEE6-4759-9DF4-DE0B2A48D815}" destId="{A9DB873F-538D-4252-A6BB-93285FFF3101}" srcOrd="0" destOrd="0" presId="urn:microsoft.com/office/officeart/2005/8/layout/lProcess3"/>
    <dgm:cxn modelId="{C7DFA41D-DBD2-45A3-9EE6-99A2DDAE43C2}" type="presOf" srcId="{DC687176-D528-4157-ACE7-EC9C042B8B08}" destId="{D00485F0-99BB-479E-86FA-38F6E289A75F}" srcOrd="0" destOrd="0" presId="urn:microsoft.com/office/officeart/2005/8/layout/lProcess3"/>
    <dgm:cxn modelId="{32A32F1E-7156-4AD8-98DD-07B64DFD4909}" srcId="{850F7909-7F9D-4FB5-B908-8598F841F4B2}" destId="{DC687176-D528-4157-ACE7-EC9C042B8B08}" srcOrd="1" destOrd="0" parTransId="{AFF6C5A7-370B-42B8-85BB-39A88C013949}" sibTransId="{027D50D3-17EC-480A-9227-0E64B12191C7}"/>
    <dgm:cxn modelId="{6961C1EB-D6C3-4B57-B264-FFAE12549E52}" srcId="{E7FE282E-F639-43A2-9EA1-09B6C56705E8}" destId="{604DBE93-E08A-46F5-972D-E87BF82D3317}" srcOrd="0" destOrd="0" parTransId="{29BC8EC1-46E9-4B89-9195-205E9C0A17EF}" sibTransId="{76C40A94-38F6-417D-82C1-946A87BB56D8}"/>
    <dgm:cxn modelId="{2C35F815-59C7-46CC-9D67-E06BE936747F}" type="presOf" srcId="{7C095A69-8B1C-4D35-9B0E-915A0C762CC2}" destId="{1C691F61-1AE6-4522-81EF-3FD87B15DC13}" srcOrd="0" destOrd="0" presId="urn:microsoft.com/office/officeart/2005/8/layout/lProcess3"/>
    <dgm:cxn modelId="{68E68E87-01FD-4255-87C6-3668018F0B99}" type="presOf" srcId="{F026D829-4FD0-45F0-BF8E-D65A25058BC0}" destId="{FD55183B-506F-4FE0-8955-EA74CBA8A52E}" srcOrd="0" destOrd="0" presId="urn:microsoft.com/office/officeart/2005/8/layout/lProcess3"/>
    <dgm:cxn modelId="{FAD9F005-D7F1-41D3-BF4A-147415C0C124}" type="presOf" srcId="{604DBE93-E08A-46F5-972D-E87BF82D3317}" destId="{BD52023F-E0FB-4BC7-8400-9CB7DB52330C}" srcOrd="0" destOrd="0" presId="urn:microsoft.com/office/officeart/2005/8/layout/lProcess3"/>
    <dgm:cxn modelId="{58B3447C-23D6-453A-8E71-2CE9E29B215E}" srcId="{E7FE282E-F639-43A2-9EA1-09B6C56705E8}" destId="{7C095A69-8B1C-4D35-9B0E-915A0C762CC2}" srcOrd="1" destOrd="0" parTransId="{DC70F648-0A30-4335-A3D5-A2597353D1A4}" sibTransId="{8D2FB2F0-A031-4E4A-A64B-909B9AF812CF}"/>
    <dgm:cxn modelId="{72E1A9D1-5F94-4232-9728-BB302A95BE96}" srcId="{F026D829-4FD0-45F0-BF8E-D65A25058BC0}" destId="{AE60ACEE-DBF9-4C47-BE10-16C4E57A1048}" srcOrd="0" destOrd="0" parTransId="{EFC311A5-AA86-47C8-9D16-AD98B95B05DA}" sibTransId="{55FF2935-4386-48EF-82C0-BDF575560796}"/>
    <dgm:cxn modelId="{7B63A4AA-C027-4360-AF7A-7161C5764FD5}" type="presOf" srcId="{AE60ACEE-DBF9-4C47-BE10-16C4E57A1048}" destId="{24122E3E-A1E0-4C33-81E1-F1FCCB8A0381}" srcOrd="0" destOrd="0" presId="urn:microsoft.com/office/officeart/2005/8/layout/lProcess3"/>
    <dgm:cxn modelId="{FF43F6C2-0A12-4F5F-8FB3-C724F5982542}" type="presOf" srcId="{21CDDE1A-7BA3-49E6-8F9A-E693DEB1F582}" destId="{C35C7F7B-C7D0-4677-905C-4A9F73A41D3D}" srcOrd="0" destOrd="0" presId="urn:microsoft.com/office/officeart/2005/8/layout/lProcess3"/>
    <dgm:cxn modelId="{365C7425-4F00-4C9A-9DD9-9C3AA7A14146}" srcId="{850F7909-7F9D-4FB5-B908-8598F841F4B2}" destId="{F2230A50-1F88-4C5E-A004-DD0A0A1F58D9}" srcOrd="0" destOrd="0" parTransId="{5CDFDE3A-BD18-47CD-A725-CA1D635852A3}" sibTransId="{68539DE1-ED89-44D6-B4F0-8C5D4911139A}"/>
    <dgm:cxn modelId="{924D7BCA-007B-4FE4-8472-F3921CB28880}" srcId="{092EB565-EEE6-4759-9DF4-DE0B2A48D815}" destId="{E7FE282E-F639-43A2-9EA1-09B6C56705E8}" srcOrd="2" destOrd="0" parTransId="{7B521479-C1B6-4014-9F6B-9ED632E277DC}" sibTransId="{81A83DCA-DB7A-4674-B93B-2AF09E001918}"/>
    <dgm:cxn modelId="{B02359D0-41A9-4B85-9CC6-32B6BB7E70B1}" srcId="{092EB565-EEE6-4759-9DF4-DE0B2A48D815}" destId="{F026D829-4FD0-45F0-BF8E-D65A25058BC0}" srcOrd="1" destOrd="0" parTransId="{16E3C808-9369-41D5-AB84-78D99E1244B0}" sibTransId="{F63A0FE5-8355-4DA7-AC64-8671B2905678}"/>
    <dgm:cxn modelId="{7A643ED9-8C23-41AF-9014-3CBBF0FED0C1}" srcId="{092EB565-EEE6-4759-9DF4-DE0B2A48D815}" destId="{850F7909-7F9D-4FB5-B908-8598F841F4B2}" srcOrd="0" destOrd="0" parTransId="{DD68F936-4F04-402B-B7E8-2BD1FC137066}" sibTransId="{B512D2F1-B033-4CE4-89EF-25E8D4322E15}"/>
    <dgm:cxn modelId="{8E4B7DA6-306C-4103-B72E-1698E31F0AF5}" type="presParOf" srcId="{A9DB873F-538D-4252-A6BB-93285FFF3101}" destId="{A68483BA-B4C1-4918-BEF9-FEC6CFAB92E8}" srcOrd="0" destOrd="0" presId="urn:microsoft.com/office/officeart/2005/8/layout/lProcess3"/>
    <dgm:cxn modelId="{7F36841C-BB63-41AC-9988-23FFC2399BD7}" type="presParOf" srcId="{A68483BA-B4C1-4918-BEF9-FEC6CFAB92E8}" destId="{A5F0BA3F-E2D6-4AA6-95D6-0B56ABDC0FE0}" srcOrd="0" destOrd="0" presId="urn:microsoft.com/office/officeart/2005/8/layout/lProcess3"/>
    <dgm:cxn modelId="{B5F1165E-0A68-489E-B1AF-D0B7B39389E6}" type="presParOf" srcId="{A68483BA-B4C1-4918-BEF9-FEC6CFAB92E8}" destId="{43C5A467-0448-48DF-B3A6-338EA036630C}" srcOrd="1" destOrd="0" presId="urn:microsoft.com/office/officeart/2005/8/layout/lProcess3"/>
    <dgm:cxn modelId="{B6070AB9-A674-41AD-AA6E-11C28F127E2A}" type="presParOf" srcId="{A68483BA-B4C1-4918-BEF9-FEC6CFAB92E8}" destId="{507E8975-B2D2-46A9-88A6-F17F6F65E398}" srcOrd="2" destOrd="0" presId="urn:microsoft.com/office/officeart/2005/8/layout/lProcess3"/>
    <dgm:cxn modelId="{8717EF4B-EE00-4719-9E75-A18EAA1FD0CE}" type="presParOf" srcId="{A68483BA-B4C1-4918-BEF9-FEC6CFAB92E8}" destId="{ECB0299E-DC19-449B-83F5-3DE7723EF2BA}" srcOrd="3" destOrd="0" presId="urn:microsoft.com/office/officeart/2005/8/layout/lProcess3"/>
    <dgm:cxn modelId="{942CF2FE-B0BB-4F0B-94F8-AF08AB5D6D89}" type="presParOf" srcId="{A68483BA-B4C1-4918-BEF9-FEC6CFAB92E8}" destId="{D00485F0-99BB-479E-86FA-38F6E289A75F}" srcOrd="4" destOrd="0" presId="urn:microsoft.com/office/officeart/2005/8/layout/lProcess3"/>
    <dgm:cxn modelId="{32CED111-0942-417F-BBBD-0D83FFB0D5ED}" type="presParOf" srcId="{A9DB873F-538D-4252-A6BB-93285FFF3101}" destId="{9DC4AD3C-49C0-4D2A-BB24-3EA0CD713F39}" srcOrd="1" destOrd="0" presId="urn:microsoft.com/office/officeart/2005/8/layout/lProcess3"/>
    <dgm:cxn modelId="{4D1FC27B-72A2-4BF8-813C-672C0382405A}" type="presParOf" srcId="{A9DB873F-538D-4252-A6BB-93285FFF3101}" destId="{A9AC31CA-A465-4FD1-819E-8BAEA603A567}" srcOrd="2" destOrd="0" presId="urn:microsoft.com/office/officeart/2005/8/layout/lProcess3"/>
    <dgm:cxn modelId="{8C35A547-823D-4D5A-B1C3-94EAE8CABDA2}" type="presParOf" srcId="{A9AC31CA-A465-4FD1-819E-8BAEA603A567}" destId="{FD55183B-506F-4FE0-8955-EA74CBA8A52E}" srcOrd="0" destOrd="0" presId="urn:microsoft.com/office/officeart/2005/8/layout/lProcess3"/>
    <dgm:cxn modelId="{9568D8E5-BB78-4509-BD86-C63FC2D84184}" type="presParOf" srcId="{A9AC31CA-A465-4FD1-819E-8BAEA603A567}" destId="{B49965C3-A0ED-43C7-8B3B-A52C40BD7D8D}" srcOrd="1" destOrd="0" presId="urn:microsoft.com/office/officeart/2005/8/layout/lProcess3"/>
    <dgm:cxn modelId="{64841342-E3F4-4F4E-886C-50DEA3DD7BFA}" type="presParOf" srcId="{A9AC31CA-A465-4FD1-819E-8BAEA603A567}" destId="{24122E3E-A1E0-4C33-81E1-F1FCCB8A0381}" srcOrd="2" destOrd="0" presId="urn:microsoft.com/office/officeart/2005/8/layout/lProcess3"/>
    <dgm:cxn modelId="{6C7B89C2-593D-4661-B2AC-62BE2CA45BA0}" type="presParOf" srcId="{A9AC31CA-A465-4FD1-819E-8BAEA603A567}" destId="{3F56EB02-437F-47B8-8F2E-B98C6F440B41}" srcOrd="3" destOrd="0" presId="urn:microsoft.com/office/officeart/2005/8/layout/lProcess3"/>
    <dgm:cxn modelId="{9234B4CA-089E-4E05-B247-E4AD7241849A}" type="presParOf" srcId="{A9AC31CA-A465-4FD1-819E-8BAEA603A567}" destId="{C35C7F7B-C7D0-4677-905C-4A9F73A41D3D}" srcOrd="4" destOrd="0" presId="urn:microsoft.com/office/officeart/2005/8/layout/lProcess3"/>
    <dgm:cxn modelId="{92FF345B-BAB7-41C4-9742-46D31ADE4482}" type="presParOf" srcId="{A9DB873F-538D-4252-A6BB-93285FFF3101}" destId="{94DB529A-F863-4F4E-B8EA-A02B5A53E69E}" srcOrd="3" destOrd="0" presId="urn:microsoft.com/office/officeart/2005/8/layout/lProcess3"/>
    <dgm:cxn modelId="{4DACA77C-9F04-44A3-9901-5B9C852376BC}" type="presParOf" srcId="{A9DB873F-538D-4252-A6BB-93285FFF3101}" destId="{C3E99B56-38E9-467B-BC17-61A631A04F8D}" srcOrd="4" destOrd="0" presId="urn:microsoft.com/office/officeart/2005/8/layout/lProcess3"/>
    <dgm:cxn modelId="{170003D2-20CF-4190-BB0F-5A1B9B5420F8}" type="presParOf" srcId="{C3E99B56-38E9-467B-BC17-61A631A04F8D}" destId="{BF1AA77A-AFD4-4A5B-A04C-85C8EFE6514A}" srcOrd="0" destOrd="0" presId="urn:microsoft.com/office/officeart/2005/8/layout/lProcess3"/>
    <dgm:cxn modelId="{4436FB6B-FBB2-4726-AA01-55417871562A}" type="presParOf" srcId="{C3E99B56-38E9-467B-BC17-61A631A04F8D}" destId="{336AB3F2-EDBD-4AF3-96E3-78FB0E94D691}" srcOrd="1" destOrd="0" presId="urn:microsoft.com/office/officeart/2005/8/layout/lProcess3"/>
    <dgm:cxn modelId="{07547130-ADAD-4243-8F44-1DE97D7B6949}" type="presParOf" srcId="{C3E99B56-38E9-467B-BC17-61A631A04F8D}" destId="{BD52023F-E0FB-4BC7-8400-9CB7DB52330C}" srcOrd="2" destOrd="0" presId="urn:microsoft.com/office/officeart/2005/8/layout/lProcess3"/>
    <dgm:cxn modelId="{F57EA2DF-92D1-472A-A009-E8D066F808DB}" type="presParOf" srcId="{C3E99B56-38E9-467B-BC17-61A631A04F8D}" destId="{47B3ED92-37BB-44AF-A60E-EE522F641273}" srcOrd="3" destOrd="0" presId="urn:microsoft.com/office/officeart/2005/8/layout/lProcess3"/>
    <dgm:cxn modelId="{B9A10D74-F122-4C48-A88D-0971B0E8FCDB}" type="presParOf" srcId="{C3E99B56-38E9-467B-BC17-61A631A04F8D}" destId="{1C691F61-1AE6-4522-81EF-3FD87B15DC13}" srcOrd="4" destOrd="0" presId="urn:microsoft.com/office/officeart/2005/8/layout/lProcess3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C68330-A006-44D4-BEC3-E4DE4374DB56}" type="doc">
      <dgm:prSet loTypeId="urn:microsoft.com/office/officeart/2005/8/layout/cycle2" loCatId="cycle" qsTypeId="urn:microsoft.com/office/officeart/2005/8/quickstyle/3d1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0BAFE1B2-3B6A-4AF4-B5D0-5F3A3401C8B5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C00000"/>
              </a:solidFill>
            </a:rPr>
            <a:t>Э</a:t>
          </a:r>
          <a:endParaRPr lang="ru-RU" sz="4000" b="1" dirty="0">
            <a:solidFill>
              <a:srgbClr val="C00000"/>
            </a:solidFill>
          </a:endParaRPr>
        </a:p>
      </dgm:t>
    </dgm:pt>
    <dgm:pt modelId="{C2C75167-413A-49D6-B529-FF2C5E3AA9F9}" type="parTrans" cxnId="{B100E56D-21FB-4553-A370-E43DEEB65375}">
      <dgm:prSet/>
      <dgm:spPr/>
      <dgm:t>
        <a:bodyPr/>
        <a:lstStyle/>
        <a:p>
          <a:endParaRPr lang="ru-RU"/>
        </a:p>
      </dgm:t>
    </dgm:pt>
    <dgm:pt modelId="{4F3B6A02-3A29-453C-941E-8C37E07836EF}" type="sibTrans" cxnId="{B100E56D-21FB-4553-A370-E43DEEB65375}">
      <dgm:prSet/>
      <dgm:spPr/>
      <dgm:t>
        <a:bodyPr/>
        <a:lstStyle/>
        <a:p>
          <a:endParaRPr lang="ru-RU"/>
        </a:p>
      </dgm:t>
    </dgm:pt>
    <dgm:pt modelId="{3744014A-27CB-4822-BFBF-4FA417F332C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К</a:t>
          </a:r>
          <a:endParaRPr lang="ru-RU" dirty="0">
            <a:solidFill>
              <a:schemeClr val="tx1"/>
            </a:solidFill>
          </a:endParaRPr>
        </a:p>
      </dgm:t>
    </dgm:pt>
    <dgm:pt modelId="{3ADA065B-7577-46C0-8359-E6716804E800}" type="parTrans" cxnId="{0063FF0A-D63E-4B57-B2EE-887BD087E5AF}">
      <dgm:prSet/>
      <dgm:spPr/>
      <dgm:t>
        <a:bodyPr/>
        <a:lstStyle/>
        <a:p>
          <a:endParaRPr lang="ru-RU"/>
        </a:p>
      </dgm:t>
    </dgm:pt>
    <dgm:pt modelId="{47D6156C-6A32-4669-933B-E891BC204021}" type="sibTrans" cxnId="{0063FF0A-D63E-4B57-B2EE-887BD087E5AF}">
      <dgm:prSet/>
      <dgm:spPr/>
      <dgm:t>
        <a:bodyPr/>
        <a:lstStyle/>
        <a:p>
          <a:endParaRPr lang="ru-RU"/>
        </a:p>
      </dgm:t>
    </dgm:pt>
    <dgm:pt modelId="{D28741CB-00D0-45B0-BA37-48C6B08FDC7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</a:t>
          </a:r>
          <a:endParaRPr lang="ru-RU" dirty="0">
            <a:solidFill>
              <a:schemeClr val="tx1"/>
            </a:solidFill>
          </a:endParaRPr>
        </a:p>
      </dgm:t>
    </dgm:pt>
    <dgm:pt modelId="{B60D9302-B73D-4017-9A91-A1174A05031D}" type="parTrans" cxnId="{326994B0-5212-41A6-A4E8-010C592A138B}">
      <dgm:prSet/>
      <dgm:spPr/>
      <dgm:t>
        <a:bodyPr/>
        <a:lstStyle/>
        <a:p>
          <a:endParaRPr lang="ru-RU"/>
        </a:p>
      </dgm:t>
    </dgm:pt>
    <dgm:pt modelId="{691286FC-314F-41D5-9752-D6FBED2F1FBA}" type="sibTrans" cxnId="{326994B0-5212-41A6-A4E8-010C592A138B}">
      <dgm:prSet/>
      <dgm:spPr/>
      <dgm:t>
        <a:bodyPr/>
        <a:lstStyle/>
        <a:p>
          <a:endParaRPr lang="ru-RU"/>
        </a:p>
      </dgm:t>
    </dgm:pt>
    <dgm:pt modelId="{6D67CDA8-2BC6-4883-B575-E059ACBBD0FE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</a:t>
          </a:r>
          <a:endParaRPr lang="ru-RU" dirty="0">
            <a:solidFill>
              <a:schemeClr val="tx1"/>
            </a:solidFill>
          </a:endParaRPr>
        </a:p>
      </dgm:t>
    </dgm:pt>
    <dgm:pt modelId="{814AF63E-0306-4219-A64B-EFF38B1E3F5C}" type="parTrans" cxnId="{9C25AA03-35EF-4897-8B64-31853742D7C2}">
      <dgm:prSet/>
      <dgm:spPr/>
      <dgm:t>
        <a:bodyPr/>
        <a:lstStyle/>
        <a:p>
          <a:endParaRPr lang="ru-RU"/>
        </a:p>
      </dgm:t>
    </dgm:pt>
    <dgm:pt modelId="{40CD6DCC-E90A-4529-AABA-1F2189A326A8}" type="sibTrans" cxnId="{9C25AA03-35EF-4897-8B64-31853742D7C2}">
      <dgm:prSet/>
      <dgm:spPr/>
      <dgm:t>
        <a:bodyPr/>
        <a:lstStyle/>
        <a:p>
          <a:endParaRPr lang="ru-RU"/>
        </a:p>
      </dgm:t>
    </dgm:pt>
    <dgm:pt modelId="{1D4772C7-1293-4AFE-978C-612D61B31B7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</a:t>
          </a:r>
          <a:endParaRPr lang="ru-RU" dirty="0">
            <a:solidFill>
              <a:schemeClr val="tx1"/>
            </a:solidFill>
          </a:endParaRPr>
        </a:p>
      </dgm:t>
    </dgm:pt>
    <dgm:pt modelId="{A311CC47-AF00-44DA-8C4A-B0808D3B51EA}" type="parTrans" cxnId="{9D7DC5CF-88A8-4700-AEFB-3ADEA87719CC}">
      <dgm:prSet/>
      <dgm:spPr/>
      <dgm:t>
        <a:bodyPr/>
        <a:lstStyle/>
        <a:p>
          <a:endParaRPr lang="ru-RU"/>
        </a:p>
      </dgm:t>
    </dgm:pt>
    <dgm:pt modelId="{360B08D5-78DC-4D0D-B15F-95A8C47914E8}" type="sibTrans" cxnId="{9D7DC5CF-88A8-4700-AEFB-3ADEA87719CC}">
      <dgm:prSet/>
      <dgm:spPr/>
      <dgm:t>
        <a:bodyPr/>
        <a:lstStyle/>
        <a:p>
          <a:endParaRPr lang="ru-RU"/>
        </a:p>
      </dgm:t>
    </dgm:pt>
    <dgm:pt modelId="{513FA32C-A56A-4A68-A43A-57D0B045DEEC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</a:t>
          </a:r>
          <a:endParaRPr lang="ru-RU" dirty="0">
            <a:solidFill>
              <a:schemeClr val="tx1"/>
            </a:solidFill>
          </a:endParaRPr>
        </a:p>
      </dgm:t>
    </dgm:pt>
    <dgm:pt modelId="{6F6690D6-B466-43B1-92F7-5C69261AB257}" type="parTrans" cxnId="{3E78CC31-DB53-4044-ABBA-9197B8665298}">
      <dgm:prSet/>
      <dgm:spPr/>
      <dgm:t>
        <a:bodyPr/>
        <a:lstStyle/>
        <a:p>
          <a:endParaRPr lang="ru-RU"/>
        </a:p>
      </dgm:t>
    </dgm:pt>
    <dgm:pt modelId="{13736DA7-B112-46FE-9D92-03B912B2FAA0}" type="sibTrans" cxnId="{3E78CC31-DB53-4044-ABBA-9197B8665298}">
      <dgm:prSet/>
      <dgm:spPr/>
      <dgm:t>
        <a:bodyPr/>
        <a:lstStyle/>
        <a:p>
          <a:endParaRPr lang="ru-RU"/>
        </a:p>
      </dgm:t>
    </dgm:pt>
    <dgm:pt modelId="{57F00C31-92F7-42AA-82F8-5D15F2E0044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</a:t>
          </a:r>
          <a:endParaRPr lang="ru-RU" dirty="0">
            <a:solidFill>
              <a:schemeClr val="tx1"/>
            </a:solidFill>
          </a:endParaRPr>
        </a:p>
      </dgm:t>
    </dgm:pt>
    <dgm:pt modelId="{E634098D-4676-49F0-80EA-F224E1F91FC5}" type="parTrans" cxnId="{AB6CCAA3-79F0-4722-9DBF-EE195923D3F2}">
      <dgm:prSet/>
      <dgm:spPr/>
      <dgm:t>
        <a:bodyPr/>
        <a:lstStyle/>
        <a:p>
          <a:endParaRPr lang="ru-RU"/>
        </a:p>
      </dgm:t>
    </dgm:pt>
    <dgm:pt modelId="{C0B2BE71-8973-48B8-BF07-7512E19A2C0C}" type="sibTrans" cxnId="{AB6CCAA3-79F0-4722-9DBF-EE195923D3F2}">
      <dgm:prSet/>
      <dgm:spPr/>
      <dgm:t>
        <a:bodyPr/>
        <a:lstStyle/>
        <a:p>
          <a:endParaRPr lang="ru-RU"/>
        </a:p>
      </dgm:t>
    </dgm:pt>
    <dgm:pt modelId="{65F0EC39-6E6C-4ED3-9894-B92F4DEA06F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К</a:t>
          </a:r>
          <a:endParaRPr lang="ru-RU" dirty="0">
            <a:solidFill>
              <a:schemeClr val="tx1"/>
            </a:solidFill>
          </a:endParaRPr>
        </a:p>
      </dgm:t>
    </dgm:pt>
    <dgm:pt modelId="{FF1C56C2-AAB6-4BB4-80F5-46AB6B20981D}" type="parTrans" cxnId="{913FF803-E05C-4BEE-89B0-53ABDF669363}">
      <dgm:prSet/>
      <dgm:spPr/>
      <dgm:t>
        <a:bodyPr/>
        <a:lstStyle/>
        <a:p>
          <a:endParaRPr lang="ru-RU"/>
        </a:p>
      </dgm:t>
    </dgm:pt>
    <dgm:pt modelId="{169EA923-B9D8-4741-B905-CAB59C76362F}" type="sibTrans" cxnId="{913FF803-E05C-4BEE-89B0-53ABDF669363}">
      <dgm:prSet/>
      <dgm:spPr/>
      <dgm:t>
        <a:bodyPr/>
        <a:lstStyle/>
        <a:p>
          <a:endParaRPr lang="ru-RU"/>
        </a:p>
      </dgm:t>
    </dgm:pt>
    <dgm:pt modelId="{EF6E4FE4-B0AA-4453-9165-E9B54EC58A4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А</a:t>
          </a:r>
          <a:r>
            <a:rPr lang="ru-RU" dirty="0" smtClean="0"/>
            <a:t> </a:t>
          </a:r>
          <a:endParaRPr lang="ru-RU" dirty="0"/>
        </a:p>
      </dgm:t>
    </dgm:pt>
    <dgm:pt modelId="{9376D353-68AB-4BB8-8D95-4CAB25F53EA4}" type="parTrans" cxnId="{AE83A685-A1A4-4C40-9D2B-2E84D9F5EABB}">
      <dgm:prSet/>
      <dgm:spPr/>
      <dgm:t>
        <a:bodyPr/>
        <a:lstStyle/>
        <a:p>
          <a:endParaRPr lang="ru-RU"/>
        </a:p>
      </dgm:t>
    </dgm:pt>
    <dgm:pt modelId="{78A9B2CE-09A2-4E79-9AE8-2A65F793AE1E}" type="sibTrans" cxnId="{AE83A685-A1A4-4C40-9D2B-2E84D9F5EABB}">
      <dgm:prSet/>
      <dgm:spPr/>
      <dgm:t>
        <a:bodyPr/>
        <a:lstStyle/>
        <a:p>
          <a:endParaRPr lang="ru-RU"/>
        </a:p>
      </dgm:t>
    </dgm:pt>
    <dgm:pt modelId="{0C1A796C-FB8D-438A-9A5A-AB094BD1A4CA}" type="pres">
      <dgm:prSet presAssocID="{E6C68330-A006-44D4-BEC3-E4DE4374DB5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B2E7A-5FE5-4549-A938-9659D8B51BAD}" type="pres">
      <dgm:prSet presAssocID="{0BAFE1B2-3B6A-4AF4-B5D0-5F3A3401C8B5}" presName="node" presStyleLbl="node1" presStyleIdx="0" presStyleCnt="9" custRadScaleRad="100009" custRadScaleInc="-3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DE288-0C3F-4AF8-8448-BBC215AF5883}" type="pres">
      <dgm:prSet presAssocID="{4F3B6A02-3A29-453C-941E-8C37E07836EF}" presName="sibTrans" presStyleLbl="sibTrans2D1" presStyleIdx="0" presStyleCnt="9"/>
      <dgm:spPr/>
      <dgm:t>
        <a:bodyPr/>
        <a:lstStyle/>
        <a:p>
          <a:endParaRPr lang="ru-RU"/>
        </a:p>
      </dgm:t>
    </dgm:pt>
    <dgm:pt modelId="{98B2E3E9-A643-4CC6-BE3A-E123AFD51CAA}" type="pres">
      <dgm:prSet presAssocID="{4F3B6A02-3A29-453C-941E-8C37E07836EF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F46D4EAB-9E9B-4E55-AF3D-989B7773BD9F}" type="pres">
      <dgm:prSet presAssocID="{3744014A-27CB-4822-BFBF-4FA417F332C4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6E9362-97D2-4FC5-9F7F-04F96B5A324B}" type="pres">
      <dgm:prSet presAssocID="{47D6156C-6A32-4669-933B-E891BC204021}" presName="sibTrans" presStyleLbl="sibTrans2D1" presStyleIdx="1" presStyleCnt="9"/>
      <dgm:spPr/>
      <dgm:t>
        <a:bodyPr/>
        <a:lstStyle/>
        <a:p>
          <a:endParaRPr lang="ru-RU"/>
        </a:p>
      </dgm:t>
    </dgm:pt>
    <dgm:pt modelId="{B1F43D26-1ECC-425F-8B02-5B4147375012}" type="pres">
      <dgm:prSet presAssocID="{47D6156C-6A32-4669-933B-E891BC204021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1EA739D3-D4C9-4FE7-AA23-E5875870EF10}" type="pres">
      <dgm:prSet presAssocID="{D28741CB-00D0-45B0-BA37-48C6B08FDC74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84513E-5197-4C9C-B125-B4C1E200609A}" type="pres">
      <dgm:prSet presAssocID="{691286FC-314F-41D5-9752-D6FBED2F1FBA}" presName="sibTrans" presStyleLbl="sibTrans2D1" presStyleIdx="2" presStyleCnt="9"/>
      <dgm:spPr/>
      <dgm:t>
        <a:bodyPr/>
        <a:lstStyle/>
        <a:p>
          <a:endParaRPr lang="ru-RU"/>
        </a:p>
      </dgm:t>
    </dgm:pt>
    <dgm:pt modelId="{DA22EA35-B26E-4810-B72A-9AB25EE9F892}" type="pres">
      <dgm:prSet presAssocID="{691286FC-314F-41D5-9752-D6FBED2F1FBA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B0064748-C5D9-476B-A605-1CD43A293C69}" type="pres">
      <dgm:prSet presAssocID="{6D67CDA8-2BC6-4883-B575-E059ACBBD0FE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18CCB8-D4A9-4630-81C0-2020741B1F1D}" type="pres">
      <dgm:prSet presAssocID="{40CD6DCC-E90A-4529-AABA-1F2189A326A8}" presName="sibTrans" presStyleLbl="sibTrans2D1" presStyleIdx="3" presStyleCnt="9"/>
      <dgm:spPr/>
      <dgm:t>
        <a:bodyPr/>
        <a:lstStyle/>
        <a:p>
          <a:endParaRPr lang="ru-RU"/>
        </a:p>
      </dgm:t>
    </dgm:pt>
    <dgm:pt modelId="{27C8A758-2825-42A4-9441-ED8514821017}" type="pres">
      <dgm:prSet presAssocID="{40CD6DCC-E90A-4529-AABA-1F2189A326A8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301EF3B3-03F6-4A19-A15A-75F7AF44F03B}" type="pres">
      <dgm:prSet presAssocID="{1D4772C7-1293-4AFE-978C-612D61B31B70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0A2B8D-CC11-45F6-87DB-42CFD751106E}" type="pres">
      <dgm:prSet presAssocID="{360B08D5-78DC-4D0D-B15F-95A8C47914E8}" presName="sibTrans" presStyleLbl="sibTrans2D1" presStyleIdx="4" presStyleCnt="9"/>
      <dgm:spPr/>
      <dgm:t>
        <a:bodyPr/>
        <a:lstStyle/>
        <a:p>
          <a:endParaRPr lang="ru-RU"/>
        </a:p>
      </dgm:t>
    </dgm:pt>
    <dgm:pt modelId="{FF02C59D-5351-4EDF-AE80-9547C7A0BA30}" type="pres">
      <dgm:prSet presAssocID="{360B08D5-78DC-4D0D-B15F-95A8C47914E8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D8328AB3-CB0F-4F93-AB26-891D26D739EE}" type="pres">
      <dgm:prSet presAssocID="{513FA32C-A56A-4A68-A43A-57D0B045DEE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B1B28F-25C3-40ED-A8D5-AE562DA66ECA}" type="pres">
      <dgm:prSet presAssocID="{13736DA7-B112-46FE-9D92-03B912B2FAA0}" presName="sibTrans" presStyleLbl="sibTrans2D1" presStyleIdx="5" presStyleCnt="9"/>
      <dgm:spPr/>
      <dgm:t>
        <a:bodyPr/>
        <a:lstStyle/>
        <a:p>
          <a:endParaRPr lang="ru-RU"/>
        </a:p>
      </dgm:t>
    </dgm:pt>
    <dgm:pt modelId="{D40F564C-C9CF-4296-84E7-09C19714633E}" type="pres">
      <dgm:prSet presAssocID="{13736DA7-B112-46FE-9D92-03B912B2FAA0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91731A43-2284-425F-8FC1-82B46B6A6665}" type="pres">
      <dgm:prSet presAssocID="{57F00C31-92F7-42AA-82F8-5D15F2E00444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5A929D-6591-41ED-B2DA-609E7CCD83B6}" type="pres">
      <dgm:prSet presAssocID="{C0B2BE71-8973-48B8-BF07-7512E19A2C0C}" presName="sibTrans" presStyleLbl="sibTrans2D1" presStyleIdx="6" presStyleCnt="9"/>
      <dgm:spPr/>
      <dgm:t>
        <a:bodyPr/>
        <a:lstStyle/>
        <a:p>
          <a:endParaRPr lang="ru-RU"/>
        </a:p>
      </dgm:t>
    </dgm:pt>
    <dgm:pt modelId="{08A5504E-D53B-4FCD-986C-F626C9AEEA08}" type="pres">
      <dgm:prSet presAssocID="{C0B2BE71-8973-48B8-BF07-7512E19A2C0C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6465192E-EF14-4A1D-8A26-822EE9AA2B0F}" type="pres">
      <dgm:prSet presAssocID="{65F0EC39-6E6C-4ED3-9894-B92F4DEA06F3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85F9E8-972F-4E72-9F6F-978F7DB339DF}" type="pres">
      <dgm:prSet presAssocID="{169EA923-B9D8-4741-B905-CAB59C76362F}" presName="sibTrans" presStyleLbl="sibTrans2D1" presStyleIdx="7" presStyleCnt="9"/>
      <dgm:spPr/>
      <dgm:t>
        <a:bodyPr/>
        <a:lstStyle/>
        <a:p>
          <a:endParaRPr lang="ru-RU"/>
        </a:p>
      </dgm:t>
    </dgm:pt>
    <dgm:pt modelId="{95883A2C-C056-418E-8C17-51F94AC0BE9B}" type="pres">
      <dgm:prSet presAssocID="{169EA923-B9D8-4741-B905-CAB59C76362F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66459DEB-87D4-4D91-A89E-A361D9AE23A0}" type="pres">
      <dgm:prSet presAssocID="{EF6E4FE4-B0AA-4453-9165-E9B54EC58A44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6A53AD-53F7-466F-8A01-5C4A61749647}" type="pres">
      <dgm:prSet presAssocID="{78A9B2CE-09A2-4E79-9AE8-2A65F793AE1E}" presName="sibTrans" presStyleLbl="sibTrans2D1" presStyleIdx="8" presStyleCnt="9"/>
      <dgm:spPr/>
      <dgm:t>
        <a:bodyPr/>
        <a:lstStyle/>
        <a:p>
          <a:endParaRPr lang="ru-RU"/>
        </a:p>
      </dgm:t>
    </dgm:pt>
    <dgm:pt modelId="{3F25D151-1794-417E-B52D-731922D1F90E}" type="pres">
      <dgm:prSet presAssocID="{78A9B2CE-09A2-4E79-9AE8-2A65F793AE1E}" presName="connectorText" presStyleLbl="sibTrans2D1" presStyleIdx="8" presStyleCnt="9"/>
      <dgm:spPr/>
      <dgm:t>
        <a:bodyPr/>
        <a:lstStyle/>
        <a:p>
          <a:endParaRPr lang="ru-RU"/>
        </a:p>
      </dgm:t>
    </dgm:pt>
  </dgm:ptLst>
  <dgm:cxnLst>
    <dgm:cxn modelId="{B9A6CA84-5DF6-4F74-86F8-E9F453600C27}" type="presOf" srcId="{13736DA7-B112-46FE-9D92-03B912B2FAA0}" destId="{D40F564C-C9CF-4296-84E7-09C19714633E}" srcOrd="1" destOrd="0" presId="urn:microsoft.com/office/officeart/2005/8/layout/cycle2"/>
    <dgm:cxn modelId="{3E78CC31-DB53-4044-ABBA-9197B8665298}" srcId="{E6C68330-A006-44D4-BEC3-E4DE4374DB56}" destId="{513FA32C-A56A-4A68-A43A-57D0B045DEEC}" srcOrd="5" destOrd="0" parTransId="{6F6690D6-B466-43B1-92F7-5C69261AB257}" sibTransId="{13736DA7-B112-46FE-9D92-03B912B2FAA0}"/>
    <dgm:cxn modelId="{E3658BB8-8EF7-4BF0-A906-424741985AC7}" type="presOf" srcId="{47D6156C-6A32-4669-933B-E891BC204021}" destId="{DB6E9362-97D2-4FC5-9F7F-04F96B5A324B}" srcOrd="0" destOrd="0" presId="urn:microsoft.com/office/officeart/2005/8/layout/cycle2"/>
    <dgm:cxn modelId="{B100E56D-21FB-4553-A370-E43DEEB65375}" srcId="{E6C68330-A006-44D4-BEC3-E4DE4374DB56}" destId="{0BAFE1B2-3B6A-4AF4-B5D0-5F3A3401C8B5}" srcOrd="0" destOrd="0" parTransId="{C2C75167-413A-49D6-B529-FF2C5E3AA9F9}" sibTransId="{4F3B6A02-3A29-453C-941E-8C37E07836EF}"/>
    <dgm:cxn modelId="{2856D72D-C9DD-4F49-A0C7-C72EBF9BFD75}" type="presOf" srcId="{65F0EC39-6E6C-4ED3-9894-B92F4DEA06F3}" destId="{6465192E-EF14-4A1D-8A26-822EE9AA2B0F}" srcOrd="0" destOrd="0" presId="urn:microsoft.com/office/officeart/2005/8/layout/cycle2"/>
    <dgm:cxn modelId="{8402F6B4-16A2-4507-B924-C008517202DA}" type="presOf" srcId="{691286FC-314F-41D5-9752-D6FBED2F1FBA}" destId="{3684513E-5197-4C9C-B125-B4C1E200609A}" srcOrd="0" destOrd="0" presId="urn:microsoft.com/office/officeart/2005/8/layout/cycle2"/>
    <dgm:cxn modelId="{57E6AB27-8E7F-4819-8C02-8C29184B92C1}" type="presOf" srcId="{EF6E4FE4-B0AA-4453-9165-E9B54EC58A44}" destId="{66459DEB-87D4-4D91-A89E-A361D9AE23A0}" srcOrd="0" destOrd="0" presId="urn:microsoft.com/office/officeart/2005/8/layout/cycle2"/>
    <dgm:cxn modelId="{CAB4DEF5-CF25-4630-83FE-1DEC46F545C2}" type="presOf" srcId="{360B08D5-78DC-4D0D-B15F-95A8C47914E8}" destId="{FF02C59D-5351-4EDF-AE80-9547C7A0BA30}" srcOrd="1" destOrd="0" presId="urn:microsoft.com/office/officeart/2005/8/layout/cycle2"/>
    <dgm:cxn modelId="{BAA054E3-2E0F-4533-A6E3-CFD78C0327FC}" type="presOf" srcId="{78A9B2CE-09A2-4E79-9AE8-2A65F793AE1E}" destId="{3F25D151-1794-417E-B52D-731922D1F90E}" srcOrd="1" destOrd="0" presId="urn:microsoft.com/office/officeart/2005/8/layout/cycle2"/>
    <dgm:cxn modelId="{89DAF435-09AD-4EF3-8E5D-E1AD9B07248A}" type="presOf" srcId="{360B08D5-78DC-4D0D-B15F-95A8C47914E8}" destId="{330A2B8D-CC11-45F6-87DB-42CFD751106E}" srcOrd="0" destOrd="0" presId="urn:microsoft.com/office/officeart/2005/8/layout/cycle2"/>
    <dgm:cxn modelId="{93D90B06-D245-434A-AEE9-5FC244A3E9A5}" type="presOf" srcId="{40CD6DCC-E90A-4529-AABA-1F2189A326A8}" destId="{27C8A758-2825-42A4-9441-ED8514821017}" srcOrd="1" destOrd="0" presId="urn:microsoft.com/office/officeart/2005/8/layout/cycle2"/>
    <dgm:cxn modelId="{7AD099D0-ECAF-425B-B613-A946717312A0}" type="presOf" srcId="{40CD6DCC-E90A-4529-AABA-1F2189A326A8}" destId="{6218CCB8-D4A9-4630-81C0-2020741B1F1D}" srcOrd="0" destOrd="0" presId="urn:microsoft.com/office/officeart/2005/8/layout/cycle2"/>
    <dgm:cxn modelId="{88C72647-6941-49E1-A8CB-BC5D3E9E3F6B}" type="presOf" srcId="{47D6156C-6A32-4669-933B-E891BC204021}" destId="{B1F43D26-1ECC-425F-8B02-5B4147375012}" srcOrd="1" destOrd="0" presId="urn:microsoft.com/office/officeart/2005/8/layout/cycle2"/>
    <dgm:cxn modelId="{9C25AA03-35EF-4897-8B64-31853742D7C2}" srcId="{E6C68330-A006-44D4-BEC3-E4DE4374DB56}" destId="{6D67CDA8-2BC6-4883-B575-E059ACBBD0FE}" srcOrd="3" destOrd="0" parTransId="{814AF63E-0306-4219-A64B-EFF38B1E3F5C}" sibTransId="{40CD6DCC-E90A-4529-AABA-1F2189A326A8}"/>
    <dgm:cxn modelId="{891B50A0-EC74-42D5-B63B-B551688AAC2F}" type="presOf" srcId="{3744014A-27CB-4822-BFBF-4FA417F332C4}" destId="{F46D4EAB-9E9B-4E55-AF3D-989B7773BD9F}" srcOrd="0" destOrd="0" presId="urn:microsoft.com/office/officeart/2005/8/layout/cycle2"/>
    <dgm:cxn modelId="{9D7DC5CF-88A8-4700-AEFB-3ADEA87719CC}" srcId="{E6C68330-A006-44D4-BEC3-E4DE4374DB56}" destId="{1D4772C7-1293-4AFE-978C-612D61B31B70}" srcOrd="4" destOrd="0" parTransId="{A311CC47-AF00-44DA-8C4A-B0808D3B51EA}" sibTransId="{360B08D5-78DC-4D0D-B15F-95A8C47914E8}"/>
    <dgm:cxn modelId="{5C5A4E35-B58C-471B-AE4F-AB6719F436C3}" type="presOf" srcId="{D28741CB-00D0-45B0-BA37-48C6B08FDC74}" destId="{1EA739D3-D4C9-4FE7-AA23-E5875870EF10}" srcOrd="0" destOrd="0" presId="urn:microsoft.com/office/officeart/2005/8/layout/cycle2"/>
    <dgm:cxn modelId="{AE83A685-A1A4-4C40-9D2B-2E84D9F5EABB}" srcId="{E6C68330-A006-44D4-BEC3-E4DE4374DB56}" destId="{EF6E4FE4-B0AA-4453-9165-E9B54EC58A44}" srcOrd="8" destOrd="0" parTransId="{9376D353-68AB-4BB8-8D95-4CAB25F53EA4}" sibTransId="{78A9B2CE-09A2-4E79-9AE8-2A65F793AE1E}"/>
    <dgm:cxn modelId="{4E42244C-CA02-468E-8F43-0481428F5875}" type="presOf" srcId="{169EA923-B9D8-4741-B905-CAB59C76362F}" destId="{95883A2C-C056-418E-8C17-51F94AC0BE9B}" srcOrd="1" destOrd="0" presId="urn:microsoft.com/office/officeart/2005/8/layout/cycle2"/>
    <dgm:cxn modelId="{E8D42771-9DF3-4AF5-B6C1-9A5DFF3E5E32}" type="presOf" srcId="{4F3B6A02-3A29-453C-941E-8C37E07836EF}" destId="{98B2E3E9-A643-4CC6-BE3A-E123AFD51CAA}" srcOrd="1" destOrd="0" presId="urn:microsoft.com/office/officeart/2005/8/layout/cycle2"/>
    <dgm:cxn modelId="{B6E3ED21-C906-4D3F-BC4F-44C9A10B467A}" type="presOf" srcId="{E6C68330-A006-44D4-BEC3-E4DE4374DB56}" destId="{0C1A796C-FB8D-438A-9A5A-AB094BD1A4CA}" srcOrd="0" destOrd="0" presId="urn:microsoft.com/office/officeart/2005/8/layout/cycle2"/>
    <dgm:cxn modelId="{47AC1105-B797-4A18-A7C0-B26685BD36DB}" type="presOf" srcId="{169EA923-B9D8-4741-B905-CAB59C76362F}" destId="{1F85F9E8-972F-4E72-9F6F-978F7DB339DF}" srcOrd="0" destOrd="0" presId="urn:microsoft.com/office/officeart/2005/8/layout/cycle2"/>
    <dgm:cxn modelId="{2F421161-BDCC-4990-A37E-2A63E47D4548}" type="presOf" srcId="{1D4772C7-1293-4AFE-978C-612D61B31B70}" destId="{301EF3B3-03F6-4A19-A15A-75F7AF44F03B}" srcOrd="0" destOrd="0" presId="urn:microsoft.com/office/officeart/2005/8/layout/cycle2"/>
    <dgm:cxn modelId="{66A3ABD5-85C9-40BE-83F0-6A849F0F28DD}" type="presOf" srcId="{0BAFE1B2-3B6A-4AF4-B5D0-5F3A3401C8B5}" destId="{D12B2E7A-5FE5-4549-A938-9659D8B51BAD}" srcOrd="0" destOrd="0" presId="urn:microsoft.com/office/officeart/2005/8/layout/cycle2"/>
    <dgm:cxn modelId="{83A38466-66C1-4CE2-9DE5-F85A46FA563C}" type="presOf" srcId="{513FA32C-A56A-4A68-A43A-57D0B045DEEC}" destId="{D8328AB3-CB0F-4F93-AB26-891D26D739EE}" srcOrd="0" destOrd="0" presId="urn:microsoft.com/office/officeart/2005/8/layout/cycle2"/>
    <dgm:cxn modelId="{8136551A-C642-4FC0-95F9-137BD6FF227D}" type="presOf" srcId="{C0B2BE71-8973-48B8-BF07-7512E19A2C0C}" destId="{B65A929D-6591-41ED-B2DA-609E7CCD83B6}" srcOrd="0" destOrd="0" presId="urn:microsoft.com/office/officeart/2005/8/layout/cycle2"/>
    <dgm:cxn modelId="{375ED937-0195-4C67-891E-A58D4A639571}" type="presOf" srcId="{57F00C31-92F7-42AA-82F8-5D15F2E00444}" destId="{91731A43-2284-425F-8FC1-82B46B6A6665}" srcOrd="0" destOrd="0" presId="urn:microsoft.com/office/officeart/2005/8/layout/cycle2"/>
    <dgm:cxn modelId="{8C2897BD-630B-474F-AC57-AA5B9D866AFD}" type="presOf" srcId="{691286FC-314F-41D5-9752-D6FBED2F1FBA}" destId="{DA22EA35-B26E-4810-B72A-9AB25EE9F892}" srcOrd="1" destOrd="0" presId="urn:microsoft.com/office/officeart/2005/8/layout/cycle2"/>
    <dgm:cxn modelId="{15CB50CA-3B80-492B-B906-7288E1D44D4C}" type="presOf" srcId="{13736DA7-B112-46FE-9D92-03B912B2FAA0}" destId="{FAB1B28F-25C3-40ED-A8D5-AE562DA66ECA}" srcOrd="0" destOrd="0" presId="urn:microsoft.com/office/officeart/2005/8/layout/cycle2"/>
    <dgm:cxn modelId="{326994B0-5212-41A6-A4E8-010C592A138B}" srcId="{E6C68330-A006-44D4-BEC3-E4DE4374DB56}" destId="{D28741CB-00D0-45B0-BA37-48C6B08FDC74}" srcOrd="2" destOrd="0" parTransId="{B60D9302-B73D-4017-9A91-A1174A05031D}" sibTransId="{691286FC-314F-41D5-9752-D6FBED2F1FBA}"/>
    <dgm:cxn modelId="{3F1E7136-ADEF-497C-8CD3-69A300CD8EF1}" type="presOf" srcId="{C0B2BE71-8973-48B8-BF07-7512E19A2C0C}" destId="{08A5504E-D53B-4FCD-986C-F626C9AEEA08}" srcOrd="1" destOrd="0" presId="urn:microsoft.com/office/officeart/2005/8/layout/cycle2"/>
    <dgm:cxn modelId="{0063FF0A-D63E-4B57-B2EE-887BD087E5AF}" srcId="{E6C68330-A006-44D4-BEC3-E4DE4374DB56}" destId="{3744014A-27CB-4822-BFBF-4FA417F332C4}" srcOrd="1" destOrd="0" parTransId="{3ADA065B-7577-46C0-8359-E6716804E800}" sibTransId="{47D6156C-6A32-4669-933B-E891BC204021}"/>
    <dgm:cxn modelId="{6A59D3FD-7169-4D0A-9D43-80448F923FC0}" type="presOf" srcId="{4F3B6A02-3A29-453C-941E-8C37E07836EF}" destId="{A56DE288-0C3F-4AF8-8448-BBC215AF5883}" srcOrd="0" destOrd="0" presId="urn:microsoft.com/office/officeart/2005/8/layout/cycle2"/>
    <dgm:cxn modelId="{AB6CCAA3-79F0-4722-9DBF-EE195923D3F2}" srcId="{E6C68330-A006-44D4-BEC3-E4DE4374DB56}" destId="{57F00C31-92F7-42AA-82F8-5D15F2E00444}" srcOrd="6" destOrd="0" parTransId="{E634098D-4676-49F0-80EA-F224E1F91FC5}" sibTransId="{C0B2BE71-8973-48B8-BF07-7512E19A2C0C}"/>
    <dgm:cxn modelId="{913FF803-E05C-4BEE-89B0-53ABDF669363}" srcId="{E6C68330-A006-44D4-BEC3-E4DE4374DB56}" destId="{65F0EC39-6E6C-4ED3-9894-B92F4DEA06F3}" srcOrd="7" destOrd="0" parTransId="{FF1C56C2-AAB6-4BB4-80F5-46AB6B20981D}" sibTransId="{169EA923-B9D8-4741-B905-CAB59C76362F}"/>
    <dgm:cxn modelId="{6262EFEC-478F-4C0C-A9AC-D92DC5828AF5}" type="presOf" srcId="{78A9B2CE-09A2-4E79-9AE8-2A65F793AE1E}" destId="{726A53AD-53F7-466F-8A01-5C4A61749647}" srcOrd="0" destOrd="0" presId="urn:microsoft.com/office/officeart/2005/8/layout/cycle2"/>
    <dgm:cxn modelId="{C88DA032-FB99-418F-A079-AE59CFAD2221}" type="presOf" srcId="{6D67CDA8-2BC6-4883-B575-E059ACBBD0FE}" destId="{B0064748-C5D9-476B-A605-1CD43A293C69}" srcOrd="0" destOrd="0" presId="urn:microsoft.com/office/officeart/2005/8/layout/cycle2"/>
    <dgm:cxn modelId="{27CF1FD2-0DAF-45D3-8180-C2D329BABF11}" type="presParOf" srcId="{0C1A796C-FB8D-438A-9A5A-AB094BD1A4CA}" destId="{D12B2E7A-5FE5-4549-A938-9659D8B51BAD}" srcOrd="0" destOrd="0" presId="urn:microsoft.com/office/officeart/2005/8/layout/cycle2"/>
    <dgm:cxn modelId="{C18CF1C4-032E-4D10-924E-646C64508121}" type="presParOf" srcId="{0C1A796C-FB8D-438A-9A5A-AB094BD1A4CA}" destId="{A56DE288-0C3F-4AF8-8448-BBC215AF5883}" srcOrd="1" destOrd="0" presId="urn:microsoft.com/office/officeart/2005/8/layout/cycle2"/>
    <dgm:cxn modelId="{4991477A-021D-4252-8249-F2A6B9B5A50E}" type="presParOf" srcId="{A56DE288-0C3F-4AF8-8448-BBC215AF5883}" destId="{98B2E3E9-A643-4CC6-BE3A-E123AFD51CAA}" srcOrd="0" destOrd="0" presId="urn:microsoft.com/office/officeart/2005/8/layout/cycle2"/>
    <dgm:cxn modelId="{A1B1D9F0-D159-4CB5-BADF-0093762F563D}" type="presParOf" srcId="{0C1A796C-FB8D-438A-9A5A-AB094BD1A4CA}" destId="{F46D4EAB-9E9B-4E55-AF3D-989B7773BD9F}" srcOrd="2" destOrd="0" presId="urn:microsoft.com/office/officeart/2005/8/layout/cycle2"/>
    <dgm:cxn modelId="{2C49BD04-F51B-4185-8794-3B54B922E670}" type="presParOf" srcId="{0C1A796C-FB8D-438A-9A5A-AB094BD1A4CA}" destId="{DB6E9362-97D2-4FC5-9F7F-04F96B5A324B}" srcOrd="3" destOrd="0" presId="urn:microsoft.com/office/officeart/2005/8/layout/cycle2"/>
    <dgm:cxn modelId="{7BDC7336-5D72-434D-96D9-C39C4914F40D}" type="presParOf" srcId="{DB6E9362-97D2-4FC5-9F7F-04F96B5A324B}" destId="{B1F43D26-1ECC-425F-8B02-5B4147375012}" srcOrd="0" destOrd="0" presId="urn:microsoft.com/office/officeart/2005/8/layout/cycle2"/>
    <dgm:cxn modelId="{78609198-83D3-4521-8790-5E1EC8DED302}" type="presParOf" srcId="{0C1A796C-FB8D-438A-9A5A-AB094BD1A4CA}" destId="{1EA739D3-D4C9-4FE7-AA23-E5875870EF10}" srcOrd="4" destOrd="0" presId="urn:microsoft.com/office/officeart/2005/8/layout/cycle2"/>
    <dgm:cxn modelId="{E3CAE5C6-BDF4-4B65-813F-F729B3E20E30}" type="presParOf" srcId="{0C1A796C-FB8D-438A-9A5A-AB094BD1A4CA}" destId="{3684513E-5197-4C9C-B125-B4C1E200609A}" srcOrd="5" destOrd="0" presId="urn:microsoft.com/office/officeart/2005/8/layout/cycle2"/>
    <dgm:cxn modelId="{E12D2084-57CE-408E-8DD1-DD5DA4D14242}" type="presParOf" srcId="{3684513E-5197-4C9C-B125-B4C1E200609A}" destId="{DA22EA35-B26E-4810-B72A-9AB25EE9F892}" srcOrd="0" destOrd="0" presId="urn:microsoft.com/office/officeart/2005/8/layout/cycle2"/>
    <dgm:cxn modelId="{6DDA89D3-FC20-4DEC-A6A3-FF49EE6DA81F}" type="presParOf" srcId="{0C1A796C-FB8D-438A-9A5A-AB094BD1A4CA}" destId="{B0064748-C5D9-476B-A605-1CD43A293C69}" srcOrd="6" destOrd="0" presId="urn:microsoft.com/office/officeart/2005/8/layout/cycle2"/>
    <dgm:cxn modelId="{63EF90BC-E72C-466C-B699-AD03159345FB}" type="presParOf" srcId="{0C1A796C-FB8D-438A-9A5A-AB094BD1A4CA}" destId="{6218CCB8-D4A9-4630-81C0-2020741B1F1D}" srcOrd="7" destOrd="0" presId="urn:microsoft.com/office/officeart/2005/8/layout/cycle2"/>
    <dgm:cxn modelId="{958DC447-88D1-439C-9432-DE8726D00C1A}" type="presParOf" srcId="{6218CCB8-D4A9-4630-81C0-2020741B1F1D}" destId="{27C8A758-2825-42A4-9441-ED8514821017}" srcOrd="0" destOrd="0" presId="urn:microsoft.com/office/officeart/2005/8/layout/cycle2"/>
    <dgm:cxn modelId="{70FCFA73-FD08-4F2C-8686-190BDAE56FFE}" type="presParOf" srcId="{0C1A796C-FB8D-438A-9A5A-AB094BD1A4CA}" destId="{301EF3B3-03F6-4A19-A15A-75F7AF44F03B}" srcOrd="8" destOrd="0" presId="urn:microsoft.com/office/officeart/2005/8/layout/cycle2"/>
    <dgm:cxn modelId="{B123BDC4-6A47-40AD-826B-841E9D63672A}" type="presParOf" srcId="{0C1A796C-FB8D-438A-9A5A-AB094BD1A4CA}" destId="{330A2B8D-CC11-45F6-87DB-42CFD751106E}" srcOrd="9" destOrd="0" presId="urn:microsoft.com/office/officeart/2005/8/layout/cycle2"/>
    <dgm:cxn modelId="{D265015B-67D1-4FA7-9E8C-FAB5E024A235}" type="presParOf" srcId="{330A2B8D-CC11-45F6-87DB-42CFD751106E}" destId="{FF02C59D-5351-4EDF-AE80-9547C7A0BA30}" srcOrd="0" destOrd="0" presId="urn:microsoft.com/office/officeart/2005/8/layout/cycle2"/>
    <dgm:cxn modelId="{61741BF0-C083-43A7-ABBB-02B785035EA9}" type="presParOf" srcId="{0C1A796C-FB8D-438A-9A5A-AB094BD1A4CA}" destId="{D8328AB3-CB0F-4F93-AB26-891D26D739EE}" srcOrd="10" destOrd="0" presId="urn:microsoft.com/office/officeart/2005/8/layout/cycle2"/>
    <dgm:cxn modelId="{F861C5B0-9C94-40F2-A85C-21B6A7925F95}" type="presParOf" srcId="{0C1A796C-FB8D-438A-9A5A-AB094BD1A4CA}" destId="{FAB1B28F-25C3-40ED-A8D5-AE562DA66ECA}" srcOrd="11" destOrd="0" presId="urn:microsoft.com/office/officeart/2005/8/layout/cycle2"/>
    <dgm:cxn modelId="{A183B4DC-1F49-43DD-A17D-075B8ADDA055}" type="presParOf" srcId="{FAB1B28F-25C3-40ED-A8D5-AE562DA66ECA}" destId="{D40F564C-C9CF-4296-84E7-09C19714633E}" srcOrd="0" destOrd="0" presId="urn:microsoft.com/office/officeart/2005/8/layout/cycle2"/>
    <dgm:cxn modelId="{0A26F7A9-2E22-4C2C-9337-AB742DC7284C}" type="presParOf" srcId="{0C1A796C-FB8D-438A-9A5A-AB094BD1A4CA}" destId="{91731A43-2284-425F-8FC1-82B46B6A6665}" srcOrd="12" destOrd="0" presId="urn:microsoft.com/office/officeart/2005/8/layout/cycle2"/>
    <dgm:cxn modelId="{96378BF4-7444-485B-BA7A-4F1D973A139D}" type="presParOf" srcId="{0C1A796C-FB8D-438A-9A5A-AB094BD1A4CA}" destId="{B65A929D-6591-41ED-B2DA-609E7CCD83B6}" srcOrd="13" destOrd="0" presId="urn:microsoft.com/office/officeart/2005/8/layout/cycle2"/>
    <dgm:cxn modelId="{F4DCDEC6-312C-46BB-878A-002736A617B1}" type="presParOf" srcId="{B65A929D-6591-41ED-B2DA-609E7CCD83B6}" destId="{08A5504E-D53B-4FCD-986C-F626C9AEEA08}" srcOrd="0" destOrd="0" presId="urn:microsoft.com/office/officeart/2005/8/layout/cycle2"/>
    <dgm:cxn modelId="{53371B71-9818-4020-806B-E2393F4FFADF}" type="presParOf" srcId="{0C1A796C-FB8D-438A-9A5A-AB094BD1A4CA}" destId="{6465192E-EF14-4A1D-8A26-822EE9AA2B0F}" srcOrd="14" destOrd="0" presId="urn:microsoft.com/office/officeart/2005/8/layout/cycle2"/>
    <dgm:cxn modelId="{FAE8BB80-E14C-4E56-B380-9E96326DA686}" type="presParOf" srcId="{0C1A796C-FB8D-438A-9A5A-AB094BD1A4CA}" destId="{1F85F9E8-972F-4E72-9F6F-978F7DB339DF}" srcOrd="15" destOrd="0" presId="urn:microsoft.com/office/officeart/2005/8/layout/cycle2"/>
    <dgm:cxn modelId="{5E5205B4-CEFD-4147-8558-0E210275C8FB}" type="presParOf" srcId="{1F85F9E8-972F-4E72-9F6F-978F7DB339DF}" destId="{95883A2C-C056-418E-8C17-51F94AC0BE9B}" srcOrd="0" destOrd="0" presId="urn:microsoft.com/office/officeart/2005/8/layout/cycle2"/>
    <dgm:cxn modelId="{02DECE94-80B4-4873-9387-F38D29B361F1}" type="presParOf" srcId="{0C1A796C-FB8D-438A-9A5A-AB094BD1A4CA}" destId="{66459DEB-87D4-4D91-A89E-A361D9AE23A0}" srcOrd="16" destOrd="0" presId="urn:microsoft.com/office/officeart/2005/8/layout/cycle2"/>
    <dgm:cxn modelId="{45381C4E-6BF3-43CD-9345-561F9C22E752}" type="presParOf" srcId="{0C1A796C-FB8D-438A-9A5A-AB094BD1A4CA}" destId="{726A53AD-53F7-466F-8A01-5C4A61749647}" srcOrd="17" destOrd="0" presId="urn:microsoft.com/office/officeart/2005/8/layout/cycle2"/>
    <dgm:cxn modelId="{F1577322-6CFE-43E2-BF03-2BCD05D0A216}" type="presParOf" srcId="{726A53AD-53F7-466F-8A01-5C4A61749647}" destId="{3F25D151-1794-417E-B52D-731922D1F90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08DD1-4080-4F5A-995B-4BCA39A446DB}">
      <dsp:nvSpPr>
        <dsp:cNvPr id="0" name=""/>
        <dsp:cNvSpPr/>
      </dsp:nvSpPr>
      <dsp:spPr>
        <a:xfrm>
          <a:off x="-5925222" y="-906737"/>
          <a:ext cx="7053812" cy="7053812"/>
        </a:xfrm>
        <a:prstGeom prst="blockArc">
          <a:avLst>
            <a:gd name="adj1" fmla="val 18900000"/>
            <a:gd name="adj2" fmla="val 2700000"/>
            <a:gd name="adj3" fmla="val 306"/>
          </a:avLst>
        </a:pr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7C3B77-95E0-4BF7-A97A-1F256730C913}">
      <dsp:nvSpPr>
        <dsp:cNvPr id="0" name=""/>
        <dsp:cNvSpPr/>
      </dsp:nvSpPr>
      <dsp:spPr>
        <a:xfrm>
          <a:off x="493238" y="327416"/>
          <a:ext cx="6168560" cy="6552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106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Товар </a:t>
          </a:r>
          <a:endParaRPr lang="ru-RU" sz="34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3238" y="327416"/>
        <a:ext cx="6168560" cy="655251"/>
      </dsp:txXfrm>
    </dsp:sp>
    <dsp:sp modelId="{7AA7F92F-1136-479F-AF29-6AF3F285991D}">
      <dsp:nvSpPr>
        <dsp:cNvPr id="0" name=""/>
        <dsp:cNvSpPr/>
      </dsp:nvSpPr>
      <dsp:spPr>
        <a:xfrm>
          <a:off x="83706" y="245509"/>
          <a:ext cx="819064" cy="81906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A76091-F607-41E5-B0D8-8CC46908D77A}">
      <dsp:nvSpPr>
        <dsp:cNvPr id="0" name=""/>
        <dsp:cNvSpPr/>
      </dsp:nvSpPr>
      <dsp:spPr>
        <a:xfrm>
          <a:off x="962773" y="1309979"/>
          <a:ext cx="5699026" cy="65525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106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Цена </a:t>
          </a:r>
          <a:endParaRPr lang="ru-RU" sz="34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2773" y="1309979"/>
        <a:ext cx="5699026" cy="655251"/>
      </dsp:txXfrm>
    </dsp:sp>
    <dsp:sp modelId="{D6D4576D-CD0C-424E-9CFC-011561EEB6DE}">
      <dsp:nvSpPr>
        <dsp:cNvPr id="0" name=""/>
        <dsp:cNvSpPr/>
      </dsp:nvSpPr>
      <dsp:spPr>
        <a:xfrm>
          <a:off x="553240" y="1228072"/>
          <a:ext cx="819064" cy="81906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175122-7E42-48E3-A98A-B48526DD26AC}">
      <dsp:nvSpPr>
        <dsp:cNvPr id="0" name=""/>
        <dsp:cNvSpPr/>
      </dsp:nvSpPr>
      <dsp:spPr>
        <a:xfrm>
          <a:off x="1106882" y="2292542"/>
          <a:ext cx="5554917" cy="65525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106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Рынок </a:t>
          </a:r>
          <a:endParaRPr lang="ru-RU" sz="34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6882" y="2292542"/>
        <a:ext cx="5554917" cy="655251"/>
      </dsp:txXfrm>
    </dsp:sp>
    <dsp:sp modelId="{DF4B1719-FF56-41D6-89A2-608069FA84A1}">
      <dsp:nvSpPr>
        <dsp:cNvPr id="0" name=""/>
        <dsp:cNvSpPr/>
      </dsp:nvSpPr>
      <dsp:spPr>
        <a:xfrm>
          <a:off x="697350" y="2210636"/>
          <a:ext cx="819064" cy="81906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32D56A-864B-4F0B-A29C-8946ECBC69A3}">
      <dsp:nvSpPr>
        <dsp:cNvPr id="0" name=""/>
        <dsp:cNvSpPr/>
      </dsp:nvSpPr>
      <dsp:spPr>
        <a:xfrm>
          <a:off x="929889" y="3261456"/>
          <a:ext cx="5699026" cy="6552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106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Банк </a:t>
          </a:r>
          <a:endParaRPr lang="ru-RU" sz="34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9889" y="3261456"/>
        <a:ext cx="5699026" cy="655251"/>
      </dsp:txXfrm>
    </dsp:sp>
    <dsp:sp modelId="{D996BE44-F1D0-4CC4-9C18-9D1B08A96AC0}">
      <dsp:nvSpPr>
        <dsp:cNvPr id="0" name=""/>
        <dsp:cNvSpPr/>
      </dsp:nvSpPr>
      <dsp:spPr>
        <a:xfrm>
          <a:off x="553240" y="3193199"/>
          <a:ext cx="819064" cy="81906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FA7E27-2F34-477E-808D-A16C7E710BEE}">
      <dsp:nvSpPr>
        <dsp:cNvPr id="0" name=""/>
        <dsp:cNvSpPr/>
      </dsp:nvSpPr>
      <dsp:spPr>
        <a:xfrm>
          <a:off x="493238" y="4257669"/>
          <a:ext cx="6168560" cy="65525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106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</a:t>
          </a:r>
          <a:r>
            <a:rPr lang="ru-RU" sz="3400" kern="1200" dirty="0" smtClean="0"/>
            <a:t> </a:t>
          </a:r>
          <a:endParaRPr lang="ru-RU" sz="3400" kern="1200" dirty="0"/>
        </a:p>
      </dsp:txBody>
      <dsp:txXfrm>
        <a:off x="493238" y="4257669"/>
        <a:ext cx="6168560" cy="655251"/>
      </dsp:txXfrm>
    </dsp:sp>
    <dsp:sp modelId="{B1C25D97-77DF-453D-ABB4-B5D13F9FA66C}">
      <dsp:nvSpPr>
        <dsp:cNvPr id="0" name=""/>
        <dsp:cNvSpPr/>
      </dsp:nvSpPr>
      <dsp:spPr>
        <a:xfrm>
          <a:off x="83706" y="4175762"/>
          <a:ext cx="819064" cy="819064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CABA7-E612-4AE7-9E7E-D7C6D0282C0B}">
      <dsp:nvSpPr>
        <dsp:cNvPr id="0" name=""/>
        <dsp:cNvSpPr/>
      </dsp:nvSpPr>
      <dsp:spPr>
        <a:xfrm rot="5400000">
          <a:off x="2805369" y="-1788051"/>
          <a:ext cx="2215709" cy="5796279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В магазин привезли 120 кг яблок, груш – в 2 раза меньше, чем яблок, а персиков – на 12 кг больше, чем груш. Сколько всего килограммов фруктов привезли в магазин?</a:t>
          </a:r>
          <a:endParaRPr lang="ru-RU" sz="2200" kern="1200" dirty="0"/>
        </a:p>
      </dsp:txBody>
      <dsp:txXfrm rot="-5400000">
        <a:off x="1015084" y="110396"/>
        <a:ext cx="5688117" cy="1999385"/>
      </dsp:txXfrm>
    </dsp:sp>
    <dsp:sp modelId="{3C07AA0C-5F91-4357-85C2-1BAC3E60E9FA}">
      <dsp:nvSpPr>
        <dsp:cNvPr id="0" name=""/>
        <dsp:cNvSpPr/>
      </dsp:nvSpPr>
      <dsp:spPr>
        <a:xfrm>
          <a:off x="100337" y="694241"/>
          <a:ext cx="914747" cy="83169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1</a:t>
          </a:r>
          <a:endParaRPr lang="ru-RU" sz="4200" kern="1200" dirty="0"/>
        </a:p>
      </dsp:txBody>
      <dsp:txXfrm>
        <a:off x="140937" y="734841"/>
        <a:ext cx="833547" cy="750494"/>
      </dsp:txXfrm>
    </dsp:sp>
    <dsp:sp modelId="{B77DEA5E-7135-40CE-A430-96076DB55C05}">
      <dsp:nvSpPr>
        <dsp:cNvPr id="0" name=""/>
        <dsp:cNvSpPr/>
      </dsp:nvSpPr>
      <dsp:spPr>
        <a:xfrm rot="5400000">
          <a:off x="2901052" y="479422"/>
          <a:ext cx="2215709" cy="5969716"/>
        </a:xfrm>
        <a:prstGeom prst="round2SameRect">
          <a:avLst/>
        </a:prstGeom>
        <a:solidFill>
          <a:schemeClr val="accent4">
            <a:tint val="40000"/>
            <a:alpha val="90000"/>
            <a:hueOff val="1118095"/>
            <a:satOff val="26713"/>
            <a:lumOff val="1633"/>
            <a:alphaOff val="0"/>
          </a:schemeClr>
        </a:solidFill>
        <a:ln w="15875" cap="rnd" cmpd="sng" algn="ctr">
          <a:solidFill>
            <a:schemeClr val="accent4">
              <a:tint val="40000"/>
              <a:alpha val="90000"/>
              <a:hueOff val="1118095"/>
              <a:satOff val="26713"/>
              <a:lumOff val="16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Несколько мальчиков ловили рыбу. Всего поймали 75 рыб. Сколько было мальчиков, если всем, кроме двух, досталось по 11 рыб, а двум дали 10 рыб</a:t>
          </a:r>
          <a:endParaRPr lang="ru-RU" sz="2200" kern="1200" dirty="0"/>
        </a:p>
      </dsp:txBody>
      <dsp:txXfrm rot="-5400000">
        <a:off x="1024049" y="2464587"/>
        <a:ext cx="5861554" cy="1999385"/>
      </dsp:txXfrm>
    </dsp:sp>
    <dsp:sp modelId="{3D7368D8-0023-4346-B400-90E0F1EEF4D4}">
      <dsp:nvSpPr>
        <dsp:cNvPr id="0" name=""/>
        <dsp:cNvSpPr/>
      </dsp:nvSpPr>
      <dsp:spPr>
        <a:xfrm>
          <a:off x="100337" y="3038171"/>
          <a:ext cx="923711" cy="852217"/>
        </a:xfrm>
        <a:prstGeom prst="roundRect">
          <a:avLst/>
        </a:prstGeom>
        <a:solidFill>
          <a:schemeClr val="accent4">
            <a:hueOff val="1114968"/>
            <a:satOff val="23662"/>
            <a:lumOff val="78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2</a:t>
          </a:r>
          <a:endParaRPr lang="ru-RU" sz="4200" kern="1200" dirty="0"/>
        </a:p>
      </dsp:txBody>
      <dsp:txXfrm>
        <a:off x="141939" y="3079773"/>
        <a:ext cx="840507" cy="7690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0BA3F-E2D6-4AA6-95D6-0B56ABDC0FE0}">
      <dsp:nvSpPr>
        <dsp:cNvPr id="0" name=""/>
        <dsp:cNvSpPr/>
      </dsp:nvSpPr>
      <dsp:spPr>
        <a:xfrm>
          <a:off x="2848" y="148647"/>
          <a:ext cx="2999908" cy="119996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</a:rPr>
            <a:t>Э</a:t>
          </a:r>
          <a:r>
            <a:rPr lang="ru-RU" sz="2600" b="0" kern="1200" dirty="0" smtClean="0">
              <a:solidFill>
                <a:schemeClr val="tx1"/>
              </a:solidFill>
            </a:rPr>
            <a:t> –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0" kern="1200" dirty="0" smtClean="0">
              <a:solidFill>
                <a:schemeClr val="tx1"/>
              </a:solidFill>
            </a:rPr>
            <a:t>560 : 7 х 4</a:t>
          </a:r>
          <a:endParaRPr lang="ru-RU" sz="2600" kern="1200" dirty="0">
            <a:solidFill>
              <a:schemeClr val="tx1"/>
            </a:solidFill>
          </a:endParaRPr>
        </a:p>
      </dsp:txBody>
      <dsp:txXfrm>
        <a:off x="602830" y="148647"/>
        <a:ext cx="1799945" cy="1199963"/>
      </dsp:txXfrm>
    </dsp:sp>
    <dsp:sp modelId="{507E8975-B2D2-46A9-88A6-F17F6F65E398}">
      <dsp:nvSpPr>
        <dsp:cNvPr id="0" name=""/>
        <dsp:cNvSpPr/>
      </dsp:nvSpPr>
      <dsp:spPr>
        <a:xfrm>
          <a:off x="2612768" y="250644"/>
          <a:ext cx="2489924" cy="995969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Н –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/>
            <a:t>3 х 26 - 8</a:t>
          </a:r>
          <a:endParaRPr lang="ru-RU" sz="2200" kern="1200" dirty="0"/>
        </a:p>
      </dsp:txBody>
      <dsp:txXfrm>
        <a:off x="3110753" y="250644"/>
        <a:ext cx="1493955" cy="995969"/>
      </dsp:txXfrm>
    </dsp:sp>
    <dsp:sp modelId="{D00485F0-99BB-479E-86FA-38F6E289A75F}">
      <dsp:nvSpPr>
        <dsp:cNvPr id="0" name=""/>
        <dsp:cNvSpPr/>
      </dsp:nvSpPr>
      <dsp:spPr>
        <a:xfrm>
          <a:off x="4754103" y="250644"/>
          <a:ext cx="2489924" cy="995969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О</a:t>
          </a:r>
          <a:r>
            <a:rPr lang="ru-RU" sz="2200" kern="1200" dirty="0" smtClean="0"/>
            <a:t> –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200 х 7 : 10 </a:t>
          </a:r>
          <a:endParaRPr lang="ru-RU" sz="2200" kern="1200" dirty="0"/>
        </a:p>
      </dsp:txBody>
      <dsp:txXfrm>
        <a:off x="5252088" y="250644"/>
        <a:ext cx="1493955" cy="995969"/>
      </dsp:txXfrm>
    </dsp:sp>
    <dsp:sp modelId="{FD55183B-506F-4FE0-8955-EA74CBA8A52E}">
      <dsp:nvSpPr>
        <dsp:cNvPr id="0" name=""/>
        <dsp:cNvSpPr/>
      </dsp:nvSpPr>
      <dsp:spPr>
        <a:xfrm>
          <a:off x="2848" y="1516605"/>
          <a:ext cx="2999908" cy="119996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</a:rPr>
            <a:t>К –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0" kern="1200" dirty="0" smtClean="0">
              <a:solidFill>
                <a:schemeClr val="tx1"/>
              </a:solidFill>
            </a:rPr>
            <a:t>45 : (13 - 4)</a:t>
          </a:r>
          <a:endParaRPr lang="ru-RU" sz="2600" kern="1200" dirty="0">
            <a:solidFill>
              <a:schemeClr val="tx1"/>
            </a:solidFill>
          </a:endParaRPr>
        </a:p>
      </dsp:txBody>
      <dsp:txXfrm>
        <a:off x="602830" y="1516605"/>
        <a:ext cx="1799945" cy="1199963"/>
      </dsp:txXfrm>
    </dsp:sp>
    <dsp:sp modelId="{24122E3E-A1E0-4C33-81E1-F1FCCB8A0381}">
      <dsp:nvSpPr>
        <dsp:cNvPr id="0" name=""/>
        <dsp:cNvSpPr/>
      </dsp:nvSpPr>
      <dsp:spPr>
        <a:xfrm>
          <a:off x="2612768" y="1618602"/>
          <a:ext cx="2489924" cy="995969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О</a:t>
          </a:r>
          <a:r>
            <a:rPr lang="ru-RU" sz="2200" b="0" kern="1200" dirty="0" smtClean="0"/>
            <a:t> –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/>
            <a:t>4 + 96 :2</a:t>
          </a:r>
          <a:endParaRPr lang="ru-RU" sz="2200" kern="1200" dirty="0"/>
        </a:p>
      </dsp:txBody>
      <dsp:txXfrm>
        <a:off x="3110753" y="1618602"/>
        <a:ext cx="1493955" cy="995969"/>
      </dsp:txXfrm>
    </dsp:sp>
    <dsp:sp modelId="{C35C7F7B-C7D0-4677-905C-4A9F73A41D3D}">
      <dsp:nvSpPr>
        <dsp:cNvPr id="0" name=""/>
        <dsp:cNvSpPr/>
      </dsp:nvSpPr>
      <dsp:spPr>
        <a:xfrm>
          <a:off x="4754103" y="1618602"/>
          <a:ext cx="2489924" cy="995969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М –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/>
            <a:t>80 : 16 х 9</a:t>
          </a:r>
          <a:endParaRPr lang="ru-RU" sz="2200" kern="1200" dirty="0"/>
        </a:p>
      </dsp:txBody>
      <dsp:txXfrm>
        <a:off x="5252088" y="1618602"/>
        <a:ext cx="1493955" cy="995969"/>
      </dsp:txXfrm>
    </dsp:sp>
    <dsp:sp modelId="{BF1AA77A-AFD4-4A5B-A04C-85C8EFE6514A}">
      <dsp:nvSpPr>
        <dsp:cNvPr id="0" name=""/>
        <dsp:cNvSpPr/>
      </dsp:nvSpPr>
      <dsp:spPr>
        <a:xfrm>
          <a:off x="2848" y="2884564"/>
          <a:ext cx="3191062" cy="119996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</a:rPr>
            <a:t>И –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0" kern="1200" dirty="0" smtClean="0">
              <a:solidFill>
                <a:schemeClr val="tx1"/>
              </a:solidFill>
            </a:rPr>
            <a:t>40 х 80 : 100</a:t>
          </a:r>
          <a:endParaRPr lang="ru-RU" sz="2600" kern="1200" dirty="0">
            <a:solidFill>
              <a:schemeClr val="tx1"/>
            </a:solidFill>
          </a:endParaRPr>
        </a:p>
      </dsp:txBody>
      <dsp:txXfrm>
        <a:off x="602830" y="2884564"/>
        <a:ext cx="1991099" cy="1199963"/>
      </dsp:txXfrm>
    </dsp:sp>
    <dsp:sp modelId="{BD52023F-E0FB-4BC7-8400-9CB7DB52330C}">
      <dsp:nvSpPr>
        <dsp:cNvPr id="0" name=""/>
        <dsp:cNvSpPr/>
      </dsp:nvSpPr>
      <dsp:spPr>
        <a:xfrm>
          <a:off x="2803922" y="2986560"/>
          <a:ext cx="2489924" cy="995969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К –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/>
            <a:t>450 : 5 х 2</a:t>
          </a:r>
          <a:endParaRPr lang="ru-RU" sz="2200" kern="1200" dirty="0"/>
        </a:p>
      </dsp:txBody>
      <dsp:txXfrm>
        <a:off x="3301907" y="2986560"/>
        <a:ext cx="1493955" cy="995969"/>
      </dsp:txXfrm>
    </dsp:sp>
    <dsp:sp modelId="{1C691F61-1AE6-4522-81EF-3FD87B15DC13}">
      <dsp:nvSpPr>
        <dsp:cNvPr id="0" name=""/>
        <dsp:cNvSpPr/>
      </dsp:nvSpPr>
      <dsp:spPr>
        <a:xfrm>
          <a:off x="4945257" y="2986560"/>
          <a:ext cx="2489924" cy="995969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А –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/>
            <a:t>360 : 60 : 2</a:t>
          </a:r>
          <a:endParaRPr lang="ru-RU" sz="2200" kern="1200" dirty="0"/>
        </a:p>
      </dsp:txBody>
      <dsp:txXfrm>
        <a:off x="5443242" y="2986560"/>
        <a:ext cx="1493955" cy="9959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B2E7A-5FE5-4549-A938-9659D8B51BAD}">
      <dsp:nvSpPr>
        <dsp:cNvPr id="0" name=""/>
        <dsp:cNvSpPr/>
      </dsp:nvSpPr>
      <dsp:spPr>
        <a:xfrm>
          <a:off x="3163846" y="1689"/>
          <a:ext cx="984198" cy="98419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C00000"/>
              </a:solidFill>
            </a:rPr>
            <a:t>Э</a:t>
          </a:r>
          <a:endParaRPr lang="ru-RU" sz="4000" b="1" kern="1200" dirty="0">
            <a:solidFill>
              <a:srgbClr val="C00000"/>
            </a:solidFill>
          </a:endParaRPr>
        </a:p>
      </dsp:txBody>
      <dsp:txXfrm>
        <a:off x="3307978" y="145821"/>
        <a:ext cx="695934" cy="695934"/>
      </dsp:txXfrm>
    </dsp:sp>
    <dsp:sp modelId="{A56DE288-0C3F-4AF8-8448-BBC215AF5883}">
      <dsp:nvSpPr>
        <dsp:cNvPr id="0" name=""/>
        <dsp:cNvSpPr/>
      </dsp:nvSpPr>
      <dsp:spPr>
        <a:xfrm rot="1177364">
          <a:off x="4219129" y="577583"/>
          <a:ext cx="275354" cy="3321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221528" y="630145"/>
        <a:ext cx="192748" cy="199300"/>
      </dsp:txXfrm>
    </dsp:sp>
    <dsp:sp modelId="{F46D4EAB-9E9B-4E55-AF3D-989B7773BD9F}">
      <dsp:nvSpPr>
        <dsp:cNvPr id="0" name=""/>
        <dsp:cNvSpPr/>
      </dsp:nvSpPr>
      <dsp:spPr>
        <a:xfrm>
          <a:off x="4580251" y="506681"/>
          <a:ext cx="984198" cy="98419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>
              <a:solidFill>
                <a:schemeClr val="tx1"/>
              </a:solidFill>
            </a:rPr>
            <a:t>К</a:t>
          </a:r>
          <a:endParaRPr lang="ru-RU" sz="4200" kern="1200" dirty="0">
            <a:solidFill>
              <a:schemeClr val="tx1"/>
            </a:solidFill>
          </a:endParaRPr>
        </a:p>
      </dsp:txBody>
      <dsp:txXfrm>
        <a:off x="4724383" y="650813"/>
        <a:ext cx="695934" cy="695934"/>
      </dsp:txXfrm>
    </dsp:sp>
    <dsp:sp modelId="{DB6E9362-97D2-4FC5-9F7F-04F96B5A324B}">
      <dsp:nvSpPr>
        <dsp:cNvPr id="0" name=""/>
        <dsp:cNvSpPr/>
      </dsp:nvSpPr>
      <dsp:spPr>
        <a:xfrm rot="3600000">
          <a:off x="5307322" y="1465644"/>
          <a:ext cx="260919" cy="3321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326891" y="1498182"/>
        <a:ext cx="182643" cy="199300"/>
      </dsp:txXfrm>
    </dsp:sp>
    <dsp:sp modelId="{1EA739D3-D4C9-4FE7-AA23-E5875870EF10}">
      <dsp:nvSpPr>
        <dsp:cNvPr id="0" name=""/>
        <dsp:cNvSpPr/>
      </dsp:nvSpPr>
      <dsp:spPr>
        <a:xfrm>
          <a:off x="5318500" y="1785367"/>
          <a:ext cx="984198" cy="98419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>
              <a:solidFill>
                <a:schemeClr val="tx1"/>
              </a:solidFill>
            </a:rPr>
            <a:t>О</a:t>
          </a:r>
          <a:endParaRPr lang="ru-RU" sz="4200" kern="1200" dirty="0">
            <a:solidFill>
              <a:schemeClr val="tx1"/>
            </a:solidFill>
          </a:endParaRPr>
        </a:p>
      </dsp:txBody>
      <dsp:txXfrm>
        <a:off x="5462632" y="1929499"/>
        <a:ext cx="695934" cy="695934"/>
      </dsp:txXfrm>
    </dsp:sp>
    <dsp:sp modelId="{3684513E-5197-4C9C-B125-B4C1E200609A}">
      <dsp:nvSpPr>
        <dsp:cNvPr id="0" name=""/>
        <dsp:cNvSpPr/>
      </dsp:nvSpPr>
      <dsp:spPr>
        <a:xfrm rot="6000000">
          <a:off x="5553226" y="2831144"/>
          <a:ext cx="260919" cy="3321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5599160" y="2859034"/>
        <a:ext cx="182643" cy="199300"/>
      </dsp:txXfrm>
    </dsp:sp>
    <dsp:sp modelId="{B0064748-C5D9-476B-A605-1CD43A293C69}">
      <dsp:nvSpPr>
        <dsp:cNvPr id="0" name=""/>
        <dsp:cNvSpPr/>
      </dsp:nvSpPr>
      <dsp:spPr>
        <a:xfrm>
          <a:off x="5062109" y="3239434"/>
          <a:ext cx="984198" cy="98419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>
              <a:solidFill>
                <a:schemeClr val="tx1"/>
              </a:solidFill>
            </a:rPr>
            <a:t>Н</a:t>
          </a:r>
          <a:endParaRPr lang="ru-RU" sz="4200" kern="1200" dirty="0">
            <a:solidFill>
              <a:schemeClr val="tx1"/>
            </a:solidFill>
          </a:endParaRPr>
        </a:p>
      </dsp:txBody>
      <dsp:txXfrm>
        <a:off x="5206241" y="3383566"/>
        <a:ext cx="695934" cy="695934"/>
      </dsp:txXfrm>
    </dsp:sp>
    <dsp:sp modelId="{6218CCB8-D4A9-4630-81C0-2020741B1F1D}">
      <dsp:nvSpPr>
        <dsp:cNvPr id="0" name=""/>
        <dsp:cNvSpPr/>
      </dsp:nvSpPr>
      <dsp:spPr>
        <a:xfrm rot="8400000">
          <a:off x="4863873" y="4035241"/>
          <a:ext cx="260919" cy="3321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4932992" y="4076517"/>
        <a:ext cx="182643" cy="199300"/>
      </dsp:txXfrm>
    </dsp:sp>
    <dsp:sp modelId="{301EF3B3-03F6-4A19-A15A-75F7AF44F03B}">
      <dsp:nvSpPr>
        <dsp:cNvPr id="0" name=""/>
        <dsp:cNvSpPr/>
      </dsp:nvSpPr>
      <dsp:spPr>
        <a:xfrm>
          <a:off x="3931045" y="4188509"/>
          <a:ext cx="984198" cy="98419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>
              <a:solidFill>
                <a:schemeClr val="tx1"/>
              </a:solidFill>
            </a:rPr>
            <a:t>О</a:t>
          </a:r>
          <a:endParaRPr lang="ru-RU" sz="4200" kern="1200" dirty="0">
            <a:solidFill>
              <a:schemeClr val="tx1"/>
            </a:solidFill>
          </a:endParaRPr>
        </a:p>
      </dsp:txBody>
      <dsp:txXfrm>
        <a:off x="4075177" y="4332641"/>
        <a:ext cx="695934" cy="695934"/>
      </dsp:txXfrm>
    </dsp:sp>
    <dsp:sp modelId="{330A2B8D-CC11-45F6-87DB-42CFD751106E}">
      <dsp:nvSpPr>
        <dsp:cNvPr id="0" name=""/>
        <dsp:cNvSpPr/>
      </dsp:nvSpPr>
      <dsp:spPr>
        <a:xfrm rot="10800000">
          <a:off x="3561819" y="4514525"/>
          <a:ext cx="260919" cy="3321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3640095" y="4580958"/>
        <a:ext cx="182643" cy="199300"/>
      </dsp:txXfrm>
    </dsp:sp>
    <dsp:sp modelId="{D8328AB3-CB0F-4F93-AB26-891D26D739EE}">
      <dsp:nvSpPr>
        <dsp:cNvPr id="0" name=""/>
        <dsp:cNvSpPr/>
      </dsp:nvSpPr>
      <dsp:spPr>
        <a:xfrm>
          <a:off x="2454546" y="4188509"/>
          <a:ext cx="984198" cy="98419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>
              <a:solidFill>
                <a:schemeClr val="tx1"/>
              </a:solidFill>
            </a:rPr>
            <a:t>М</a:t>
          </a:r>
          <a:endParaRPr lang="ru-RU" sz="4200" kern="1200" dirty="0">
            <a:solidFill>
              <a:schemeClr val="tx1"/>
            </a:solidFill>
          </a:endParaRPr>
        </a:p>
      </dsp:txBody>
      <dsp:txXfrm>
        <a:off x="2598678" y="4332641"/>
        <a:ext cx="695934" cy="695934"/>
      </dsp:txXfrm>
    </dsp:sp>
    <dsp:sp modelId="{FAB1B28F-25C3-40ED-A8D5-AE562DA66ECA}">
      <dsp:nvSpPr>
        <dsp:cNvPr id="0" name=""/>
        <dsp:cNvSpPr/>
      </dsp:nvSpPr>
      <dsp:spPr>
        <a:xfrm rot="13200000">
          <a:off x="2256310" y="4044734"/>
          <a:ext cx="260919" cy="3321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2325429" y="4136324"/>
        <a:ext cx="182643" cy="199300"/>
      </dsp:txXfrm>
    </dsp:sp>
    <dsp:sp modelId="{91731A43-2284-425F-8FC1-82B46B6A6665}">
      <dsp:nvSpPr>
        <dsp:cNvPr id="0" name=""/>
        <dsp:cNvSpPr/>
      </dsp:nvSpPr>
      <dsp:spPr>
        <a:xfrm>
          <a:off x="1323482" y="3239434"/>
          <a:ext cx="984198" cy="98419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>
              <a:solidFill>
                <a:schemeClr val="tx1"/>
              </a:solidFill>
            </a:rPr>
            <a:t>И</a:t>
          </a:r>
          <a:endParaRPr lang="ru-RU" sz="4200" kern="1200" dirty="0">
            <a:solidFill>
              <a:schemeClr val="tx1"/>
            </a:solidFill>
          </a:endParaRPr>
        </a:p>
      </dsp:txBody>
      <dsp:txXfrm>
        <a:off x="1467614" y="3383566"/>
        <a:ext cx="695934" cy="695934"/>
      </dsp:txXfrm>
    </dsp:sp>
    <dsp:sp modelId="{B65A929D-6591-41ED-B2DA-609E7CCD83B6}">
      <dsp:nvSpPr>
        <dsp:cNvPr id="0" name=""/>
        <dsp:cNvSpPr/>
      </dsp:nvSpPr>
      <dsp:spPr>
        <a:xfrm rot="15600000">
          <a:off x="1558208" y="2845688"/>
          <a:ext cx="260919" cy="3321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1604142" y="2950664"/>
        <a:ext cx="182643" cy="199300"/>
      </dsp:txXfrm>
    </dsp:sp>
    <dsp:sp modelId="{6465192E-EF14-4A1D-8A26-822EE9AA2B0F}">
      <dsp:nvSpPr>
        <dsp:cNvPr id="0" name=""/>
        <dsp:cNvSpPr/>
      </dsp:nvSpPr>
      <dsp:spPr>
        <a:xfrm>
          <a:off x="1067091" y="1785367"/>
          <a:ext cx="984198" cy="98419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>
              <a:solidFill>
                <a:schemeClr val="tx1"/>
              </a:solidFill>
            </a:rPr>
            <a:t>К</a:t>
          </a:r>
          <a:endParaRPr lang="ru-RU" sz="4200" kern="1200" dirty="0">
            <a:solidFill>
              <a:schemeClr val="tx1"/>
            </a:solidFill>
          </a:endParaRPr>
        </a:p>
      </dsp:txBody>
      <dsp:txXfrm>
        <a:off x="1211223" y="1929499"/>
        <a:ext cx="695934" cy="695934"/>
      </dsp:txXfrm>
    </dsp:sp>
    <dsp:sp modelId="{1F85F9E8-972F-4E72-9F6F-978F7DB339DF}">
      <dsp:nvSpPr>
        <dsp:cNvPr id="0" name=""/>
        <dsp:cNvSpPr/>
      </dsp:nvSpPr>
      <dsp:spPr>
        <a:xfrm rot="18000000">
          <a:off x="1794163" y="1478435"/>
          <a:ext cx="260919" cy="3321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1813732" y="1578763"/>
        <a:ext cx="182643" cy="199300"/>
      </dsp:txXfrm>
    </dsp:sp>
    <dsp:sp modelId="{66459DEB-87D4-4D91-A89E-A361D9AE23A0}">
      <dsp:nvSpPr>
        <dsp:cNvPr id="0" name=""/>
        <dsp:cNvSpPr/>
      </dsp:nvSpPr>
      <dsp:spPr>
        <a:xfrm>
          <a:off x="1805340" y="506681"/>
          <a:ext cx="984198" cy="98419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>
              <a:solidFill>
                <a:schemeClr val="tx1"/>
              </a:solidFill>
            </a:rPr>
            <a:t>А</a:t>
          </a:r>
          <a:r>
            <a:rPr lang="ru-RU" sz="4200" kern="1200" dirty="0" smtClean="0"/>
            <a:t> </a:t>
          </a:r>
          <a:endParaRPr lang="ru-RU" sz="4200" kern="1200" dirty="0"/>
        </a:p>
      </dsp:txBody>
      <dsp:txXfrm>
        <a:off x="1949472" y="650813"/>
        <a:ext cx="695934" cy="695934"/>
      </dsp:txXfrm>
    </dsp:sp>
    <dsp:sp modelId="{726A53AD-53F7-466F-8A01-5C4A61749647}">
      <dsp:nvSpPr>
        <dsp:cNvPr id="0" name=""/>
        <dsp:cNvSpPr/>
      </dsp:nvSpPr>
      <dsp:spPr>
        <a:xfrm rot="20376514">
          <a:off x="2846893" y="582631"/>
          <a:ext cx="246519" cy="3321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2849210" y="661948"/>
        <a:ext cx="172563" cy="199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10DB-047E-4D38-A311-7EBEE3F1862C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098500EE-6A78-46D8-AFB6-F0ECFB6E5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7403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10DB-047E-4D38-A311-7EBEE3F1862C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98500EE-6A78-46D8-AFB6-F0ECFB6E5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4940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10DB-047E-4D38-A311-7EBEE3F1862C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98500EE-6A78-46D8-AFB6-F0ECFB6E5B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285413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10DB-047E-4D38-A311-7EBEE3F1862C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98500EE-6A78-46D8-AFB6-F0ECFB6E5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0808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10DB-047E-4D38-A311-7EBEE3F1862C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98500EE-6A78-46D8-AFB6-F0ECFB6E5B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96017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10DB-047E-4D38-A311-7EBEE3F1862C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98500EE-6A78-46D8-AFB6-F0ECFB6E5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6444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10DB-047E-4D38-A311-7EBEE3F1862C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00EE-6A78-46D8-AFB6-F0ECFB6E5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6995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10DB-047E-4D38-A311-7EBEE3F1862C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00EE-6A78-46D8-AFB6-F0ECFB6E5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955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10DB-047E-4D38-A311-7EBEE3F1862C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00EE-6A78-46D8-AFB6-F0ECFB6E5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1433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10DB-047E-4D38-A311-7EBEE3F1862C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98500EE-6A78-46D8-AFB6-F0ECFB6E5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3068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10DB-047E-4D38-A311-7EBEE3F1862C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98500EE-6A78-46D8-AFB6-F0ECFB6E5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7607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10DB-047E-4D38-A311-7EBEE3F1862C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98500EE-6A78-46D8-AFB6-F0ECFB6E5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8484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10DB-047E-4D38-A311-7EBEE3F1862C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00EE-6A78-46D8-AFB6-F0ECFB6E5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8111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10DB-047E-4D38-A311-7EBEE3F1862C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00EE-6A78-46D8-AFB6-F0ECFB6E5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4805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10DB-047E-4D38-A311-7EBEE3F1862C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00EE-6A78-46D8-AFB6-F0ECFB6E5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7462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10DB-047E-4D38-A311-7EBEE3F1862C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98500EE-6A78-46D8-AFB6-F0ECFB6E5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7090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110DB-047E-4D38-A311-7EBEE3F1862C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98500EE-6A78-46D8-AFB6-F0ECFB6E5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981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2416" y="1569493"/>
            <a:ext cx="6600451" cy="293426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Деньги любят счет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algn="ctr"/>
            <a:r>
              <a:rPr lang="ru-RU" sz="3600" b="1" i="1" dirty="0" smtClean="0"/>
              <a:t>Урок – игра</a:t>
            </a:r>
          </a:p>
          <a:p>
            <a:pPr algn="ctr"/>
            <a:r>
              <a:rPr lang="ru-RU" sz="3600" b="1" i="1" dirty="0" smtClean="0"/>
              <a:t>Дисциплина: основы экономики</a:t>
            </a:r>
          </a:p>
          <a:p>
            <a:pPr algn="ctr"/>
            <a:r>
              <a:rPr lang="ru-RU" sz="3600" b="1" i="1" dirty="0" smtClean="0"/>
              <a:t>Группа: 206-к</a:t>
            </a:r>
            <a:endParaRPr lang="ru-RU" sz="3600" b="1" i="1" dirty="0"/>
          </a:p>
        </p:txBody>
      </p:sp>
      <p:pic>
        <p:nvPicPr>
          <p:cNvPr id="5124" name="Picture 4" descr="Картинки по запросу смайлики с деньгами анимации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7718" y="1"/>
            <a:ext cx="3166281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674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300252"/>
            <a:ext cx="6589199" cy="846160"/>
          </a:xfrm>
        </p:spPr>
        <p:txBody>
          <a:bodyPr>
            <a:normAutofit/>
          </a:bodyPr>
          <a:lstStyle/>
          <a:p>
            <a:r>
              <a:rPr lang="ru-RU" b="1" dirty="0"/>
              <a:t>Конкурс- Капитанов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32732" y="1287439"/>
            <a:ext cx="2356630" cy="685059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Приносить доходы стал в банке папин…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>
            <a:stCxn id="4" idx="2"/>
          </p:cNvCxnSpPr>
          <p:nvPr/>
        </p:nvCxnSpPr>
        <p:spPr>
          <a:xfrm>
            <a:off x="2411047" y="1972498"/>
            <a:ext cx="0" cy="866236"/>
          </a:xfrm>
          <a:prstGeom prst="straightConnector1">
            <a:avLst/>
          </a:prstGeom>
          <a:ln w="57150"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Капля 13"/>
          <p:cNvSpPr/>
          <p:nvPr/>
        </p:nvSpPr>
        <p:spPr>
          <a:xfrm>
            <a:off x="616424" y="5354706"/>
            <a:ext cx="1947023" cy="981423"/>
          </a:xfrm>
          <a:prstGeom prst="teardrop">
            <a:avLst/>
          </a:prstGeom>
          <a:ln w="7620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Цена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5" name="Объект 3"/>
          <p:cNvSpPr txBox="1">
            <a:spLocks/>
          </p:cNvSpPr>
          <p:nvPr/>
        </p:nvSpPr>
        <p:spPr>
          <a:xfrm>
            <a:off x="1666176" y="4029389"/>
            <a:ext cx="2490832" cy="685059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Font typeface="Wingdings 3" charset="2"/>
              <a:buNone/>
            </a:pPr>
            <a: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товаре быть должна обязательно…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563447" y="4780938"/>
            <a:ext cx="0" cy="569872"/>
          </a:xfrm>
          <a:prstGeom prst="straightConnector1">
            <a:avLst/>
          </a:prstGeom>
          <a:ln w="57150"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Капля 16"/>
          <p:cNvSpPr/>
          <p:nvPr/>
        </p:nvSpPr>
        <p:spPr>
          <a:xfrm>
            <a:off x="321114" y="2869971"/>
            <a:ext cx="2099423" cy="981423"/>
          </a:xfrm>
          <a:prstGeom prst="teardrop">
            <a:avLst/>
          </a:prstGeom>
          <a:ln w="7620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К</a:t>
            </a:r>
            <a:r>
              <a:rPr lang="ru-RU" sz="2400" b="1" dirty="0" smtClean="0">
                <a:solidFill>
                  <a:srgbClr val="002060"/>
                </a:solidFill>
              </a:rPr>
              <a:t>апитал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8" name="Объект 3"/>
          <p:cNvSpPr txBox="1">
            <a:spLocks/>
          </p:cNvSpPr>
          <p:nvPr/>
        </p:nvSpPr>
        <p:spPr>
          <a:xfrm>
            <a:off x="4524116" y="1290775"/>
            <a:ext cx="2777435" cy="685059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Wingdings 3" charset="2"/>
              <a:buNone/>
            </a:pPr>
            <a: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Коль трудился круглый год, будет кругленький…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Объект 3"/>
          <p:cNvSpPr txBox="1">
            <a:spLocks/>
          </p:cNvSpPr>
          <p:nvPr/>
        </p:nvSpPr>
        <p:spPr>
          <a:xfrm>
            <a:off x="6418115" y="2687612"/>
            <a:ext cx="2508953" cy="981423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Wingdings 3" charset="2"/>
              <a:buNone/>
            </a:pPr>
            <a: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Дела у нас пойдут на лад: мы в лучший банк внесли свой…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Объект 3"/>
          <p:cNvSpPr txBox="1">
            <a:spLocks/>
          </p:cNvSpPr>
          <p:nvPr/>
        </p:nvSpPr>
        <p:spPr>
          <a:xfrm>
            <a:off x="3833884" y="4863994"/>
            <a:ext cx="2356630" cy="981423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Wingdings 3" charset="2"/>
              <a:buNone/>
            </a:pPr>
            <a: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Чуть оплошает – так в тот же момент весь рынок захватит твой..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Капля 20"/>
          <p:cNvSpPr/>
          <p:nvPr/>
        </p:nvSpPr>
        <p:spPr>
          <a:xfrm>
            <a:off x="3471623" y="2602648"/>
            <a:ext cx="2232008" cy="865388"/>
          </a:xfrm>
          <a:prstGeom prst="teardrop">
            <a:avLst/>
          </a:prstGeom>
          <a:ln w="7620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Доход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5703631" y="1972498"/>
            <a:ext cx="0" cy="569872"/>
          </a:xfrm>
          <a:prstGeom prst="straightConnector1">
            <a:avLst/>
          </a:prstGeom>
          <a:ln w="57150"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239800" y="5894584"/>
            <a:ext cx="875588" cy="390550"/>
          </a:xfrm>
          <a:prstGeom prst="straightConnector1">
            <a:avLst/>
          </a:prstGeom>
          <a:ln w="57150"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8348422" y="3687620"/>
            <a:ext cx="0" cy="569872"/>
          </a:xfrm>
          <a:prstGeom prst="straightConnector1">
            <a:avLst/>
          </a:prstGeom>
          <a:ln w="57150"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Капля 24"/>
          <p:cNvSpPr/>
          <p:nvPr/>
        </p:nvSpPr>
        <p:spPr>
          <a:xfrm>
            <a:off x="6332815" y="4315701"/>
            <a:ext cx="2015607" cy="981423"/>
          </a:xfrm>
          <a:prstGeom prst="teardrop">
            <a:avLst/>
          </a:prstGeom>
          <a:ln w="7620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Вклад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7" name="Капля 26"/>
          <p:cNvSpPr/>
          <p:nvPr/>
        </p:nvSpPr>
        <p:spPr>
          <a:xfrm>
            <a:off x="6190514" y="5849639"/>
            <a:ext cx="2475814" cy="981423"/>
          </a:xfrm>
          <a:prstGeom prst="teardrop">
            <a:avLst/>
          </a:prstGeom>
          <a:ln w="7620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Конкурент 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6" name="Рисунок 25" descr="Картинки по запросу смайлики анимации картин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4507" y="36335"/>
            <a:ext cx="1581004" cy="11100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5052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1" grpId="0" animBg="1"/>
      <p:bldP spid="25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313899"/>
            <a:ext cx="6589199" cy="709683"/>
          </a:xfrm>
        </p:spPr>
        <p:txBody>
          <a:bodyPr>
            <a:normAutofit/>
          </a:bodyPr>
          <a:lstStyle/>
          <a:p>
            <a:r>
              <a:rPr lang="ru-RU" b="1" dirty="0"/>
              <a:t>Пример - загадка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72535067"/>
              </p:ext>
            </p:extLst>
          </p:nvPr>
        </p:nvGraphicFramePr>
        <p:xfrm>
          <a:off x="1514901" y="1678675"/>
          <a:ext cx="7438030" cy="4233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Картинки по запросу смайлики анимации картинки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5767" y="313900"/>
            <a:ext cx="2120095" cy="1221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7021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752068460"/>
              </p:ext>
            </p:extLst>
          </p:nvPr>
        </p:nvGraphicFramePr>
        <p:xfrm>
          <a:off x="1501255" y="286603"/>
          <a:ext cx="7369790" cy="5174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 descr="Картинки по запросу картинка экономика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0298" y="5540991"/>
            <a:ext cx="3234519" cy="1317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3800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смайлики анимации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8453" y="257530"/>
            <a:ext cx="3048000" cy="304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29435" y="3787254"/>
            <a:ext cx="788613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276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354842"/>
            <a:ext cx="6589199" cy="982639"/>
          </a:xfrm>
        </p:spPr>
        <p:txBody>
          <a:bodyPr/>
          <a:lstStyle/>
          <a:p>
            <a:pPr algn="ctr"/>
            <a:r>
              <a:rPr lang="ru-RU" b="1" dirty="0" smtClean="0"/>
              <a:t>Повторение </a:t>
            </a:r>
            <a:endParaRPr lang="ru-RU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3134733"/>
              </p:ext>
            </p:extLst>
          </p:nvPr>
        </p:nvGraphicFramePr>
        <p:xfrm>
          <a:off x="2347415" y="1337481"/>
          <a:ext cx="6735565" cy="5240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1211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6492" y="228178"/>
            <a:ext cx="25202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Кроссворд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10985" y="1037226"/>
            <a:ext cx="589519" cy="486769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</a:rPr>
              <a:t>у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14068" y="1037228"/>
            <a:ext cx="589519" cy="486769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</a:rPr>
              <a:t>Х 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22803" y="1037229"/>
            <a:ext cx="589519" cy="486769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</a:rPr>
              <a:t>Г 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98252" y="1037227"/>
            <a:ext cx="589519" cy="486769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</a:rPr>
              <a:t>Б 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73940" y="1037227"/>
            <a:ext cx="589519" cy="486769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</a:rPr>
              <a:t>Р 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98441" y="1037229"/>
            <a:ext cx="589519" cy="486769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</a:rPr>
              <a:t>Е 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12427" y="1037226"/>
            <a:ext cx="589519" cy="486769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</a:rPr>
              <a:t>Т 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15898" y="1041778"/>
            <a:ext cx="589519" cy="486769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</a:rPr>
              <a:t>Л 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29884" y="1037229"/>
            <a:ext cx="589519" cy="486769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</a:rPr>
              <a:t>А 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05682" y="1523994"/>
            <a:ext cx="589519" cy="486769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</a:rPr>
              <a:t>Л 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098252" y="1523996"/>
            <a:ext cx="589519" cy="486769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</a:rPr>
              <a:t>А 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314067" y="1523996"/>
            <a:ext cx="589519" cy="486769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</a:rPr>
              <a:t>Ю 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497275" y="1523996"/>
            <a:ext cx="589519" cy="486769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</a:rPr>
              <a:t>В 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925050" y="1523995"/>
            <a:ext cx="589519" cy="486769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</a:rPr>
              <a:t>Т 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528132" y="1523995"/>
            <a:ext cx="589519" cy="486769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</a:rPr>
              <a:t>А 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712426" y="2010764"/>
            <a:ext cx="589519" cy="486769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</a:rPr>
              <a:t>О 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119355" y="2010763"/>
            <a:ext cx="589519" cy="486769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</a:rPr>
              <a:t>Т 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509701" y="2003943"/>
            <a:ext cx="589519" cy="486769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</a:rPr>
              <a:t>К 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915396" y="2003944"/>
            <a:ext cx="589519" cy="486769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</a:rPr>
              <a:t>Е 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312315" y="2003945"/>
            <a:ext cx="589519" cy="486769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</a:rPr>
              <a:t>П 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709234" y="2003945"/>
            <a:ext cx="589519" cy="486769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</a:rPr>
              <a:t>С 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06153" y="2003944"/>
            <a:ext cx="589519" cy="486769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</a:rPr>
              <a:t>Н 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499263" y="2003946"/>
            <a:ext cx="589519" cy="486769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</a:rPr>
              <a:t>И 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273223" y="2010764"/>
            <a:ext cx="589519" cy="486769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</a:rPr>
              <a:t>Р 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695672" y="2502086"/>
            <a:ext cx="589519" cy="486769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</a:rPr>
              <a:t>К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098252" y="2504347"/>
            <a:ext cx="589519" cy="486769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</a:rPr>
              <a:t>Е 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500487" y="2497532"/>
            <a:ext cx="589519" cy="486769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</a:rPr>
              <a:t>Ч 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281108" y="3009319"/>
            <a:ext cx="589519" cy="486769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</a:rPr>
              <a:t>Р 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310210" y="3011569"/>
            <a:ext cx="589519" cy="486769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</a:rPr>
              <a:t>К 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907756" y="3011569"/>
            <a:ext cx="589519" cy="486769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</a:rPr>
              <a:t>А 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676313" y="3002489"/>
            <a:ext cx="589519" cy="486769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</a:rPr>
              <a:t>И 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070739" y="3004751"/>
            <a:ext cx="589519" cy="486769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</a:rPr>
              <a:t>С 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481220" y="3004752"/>
            <a:ext cx="589519" cy="486769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</a:rPr>
              <a:t>С 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499525" y="3482426"/>
            <a:ext cx="589519" cy="486769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</a:rPr>
              <a:t>Т 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891682" y="3486976"/>
            <a:ext cx="589519" cy="486769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</a:rPr>
              <a:t>К 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278377" y="3489270"/>
            <a:ext cx="589519" cy="486769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</a:rPr>
              <a:t>А 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676313" y="3491545"/>
            <a:ext cx="589519" cy="486769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</a:rPr>
              <a:t>Р 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062711" y="3482427"/>
            <a:ext cx="589519" cy="486769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</a:rPr>
              <a:t>Т 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449110" y="3484707"/>
            <a:ext cx="589519" cy="486769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</a:rPr>
              <a:t>Н 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899728" y="3484708"/>
            <a:ext cx="589519" cy="486769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</a:rPr>
              <a:t>О 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310274" y="3489258"/>
            <a:ext cx="589519" cy="486769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</a:rPr>
              <a:t>К 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731743" y="1074877"/>
            <a:ext cx="30008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Bef>
                <a:spcPts val="720"/>
              </a:spcBef>
              <a:spcAft>
                <a:spcPts val="72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118021" y="1582712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dirty="0">
                <a:solidFill>
                  <a:srgbClr val="52525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2106234" y="2130434"/>
            <a:ext cx="300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ru-RU" b="1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125685" y="263315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endParaRPr lang="ru-RU" b="1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984530" y="3129006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dirty="0">
                <a:solidFill>
                  <a:srgbClr val="52525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856721" y="3543654"/>
            <a:ext cx="35779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Bef>
                <a:spcPts val="720"/>
              </a:spcBef>
              <a:spcAft>
                <a:spcPts val="72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>
                <a:solidFill>
                  <a:srgbClr val="52525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картинки кроссвор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9659" y="4172769"/>
            <a:ext cx="3764341" cy="268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386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00"/>
                            </p:stCondLst>
                            <p:childTnLst>
                              <p:par>
                                <p:cTn id="1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500"/>
                            </p:stCondLst>
                            <p:childTnLst>
                              <p:par>
                                <p:cTn id="1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500"/>
                            </p:stCondLst>
                            <p:childTnLst>
                              <p:par>
                                <p:cTn id="1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"/>
                            </p:stCondLst>
                            <p:childTnLst>
                              <p:par>
                                <p:cTn id="19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000"/>
                            </p:stCondLst>
                            <p:childTnLst>
                              <p:par>
                                <p:cTn id="20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500"/>
                            </p:stCondLst>
                            <p:childTnLst>
                              <p:par>
                                <p:cTn id="2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395786"/>
            <a:ext cx="6589199" cy="80521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Реши задачу</a:t>
            </a:r>
            <a:endParaRPr lang="ru-RU" sz="40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79700486"/>
              </p:ext>
            </p:extLst>
          </p:nvPr>
        </p:nvGraphicFramePr>
        <p:xfrm>
          <a:off x="1787857" y="1787857"/>
          <a:ext cx="7094103" cy="4574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Похожее изображение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6143" y="68239"/>
            <a:ext cx="1573189" cy="15967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4567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3015" y="446088"/>
            <a:ext cx="3138984" cy="64573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Вопросы шутки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Доллар </a:t>
            </a:r>
          </a:p>
          <a:p>
            <a:endParaRPr lang="ru-RU" sz="3600" dirty="0">
              <a:solidFill>
                <a:srgbClr val="FF0000"/>
              </a:solidFill>
            </a:endParaRPr>
          </a:p>
          <a:p>
            <a:endParaRPr lang="ru-RU" sz="3600" dirty="0" smtClean="0">
              <a:solidFill>
                <a:srgbClr val="FF0000"/>
              </a:solidFill>
            </a:endParaRPr>
          </a:p>
          <a:p>
            <a:endParaRPr lang="ru-RU" sz="36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2415" y="1405719"/>
            <a:ext cx="2629584" cy="445533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Он в </a:t>
            </a:r>
            <a:r>
              <a:rPr lang="ru-RU" sz="2400" dirty="0">
                <a:solidFill>
                  <a:schemeClr val="tx1"/>
                </a:solidFill>
              </a:rPr>
              <a:t>А</a:t>
            </a:r>
            <a:r>
              <a:rPr lang="ru-RU" sz="2400" dirty="0" smtClean="0">
                <a:solidFill>
                  <a:schemeClr val="tx1"/>
                </a:solidFill>
              </a:rPr>
              <a:t>мерике родился, путешествовать пустился. С тех пор пол миру гуляет, везде цену себе знает. С ним торгуют, управляют… Как его все называют?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7" name="Picture 2" descr="Картинки по запросу картинка долларовые купю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7837" y="3633384"/>
            <a:ext cx="4086939" cy="1702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Рисунок 7" descr="Картинки по запросу смайлики анимации картинк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6269" y="221266"/>
            <a:ext cx="1478507" cy="151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1607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0193" y="300252"/>
            <a:ext cx="6589200" cy="900752"/>
          </a:xfrm>
        </p:spPr>
        <p:txBody>
          <a:bodyPr/>
          <a:lstStyle/>
          <a:p>
            <a:pPr algn="ctr"/>
            <a:r>
              <a:rPr lang="ru-RU" b="1" dirty="0" smtClean="0"/>
              <a:t>Вопросы шутки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40193" y="1201004"/>
            <a:ext cx="3199754" cy="266131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Чтоб продукты потреблять, в платьях модных щеголять, чтобы вкусно есть и пить, нужно все это …..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42415" y="4121624"/>
            <a:ext cx="3197532" cy="178696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купить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56154" y="1201004"/>
            <a:ext cx="2996527" cy="266131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Угадай, как то зовется, что за деньги продается. Это не чудесный дар, а просто-напросто….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333715" y="4121624"/>
            <a:ext cx="3195680" cy="178373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товар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Картинки по запросу картинка покупателей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8648" y="4763068"/>
            <a:ext cx="2823352" cy="1692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Картинки по запросу картинка товар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2310" y="4763069"/>
            <a:ext cx="2201944" cy="1528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Картинки по запросу смайлики анимации картинки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0409" y="202941"/>
            <a:ext cx="1390337" cy="1284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4949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368490"/>
            <a:ext cx="6589199" cy="805217"/>
          </a:xfrm>
        </p:spPr>
        <p:txBody>
          <a:bodyPr/>
          <a:lstStyle/>
          <a:p>
            <a:pPr algn="ctr"/>
            <a:r>
              <a:rPr lang="ru-RU" b="1" dirty="0" smtClean="0"/>
              <a:t>Деньги - денежки</a:t>
            </a:r>
            <a:endParaRPr lang="ru-RU" b="1" dirty="0"/>
          </a:p>
        </p:txBody>
      </p:sp>
      <p:pic>
        <p:nvPicPr>
          <p:cNvPr id="5" name="Объект 4" descr="Картинки по запросу картинка гривна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9800" y="1173707"/>
            <a:ext cx="2295950" cy="105087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368903" y="1504799"/>
            <a:ext cx="2148505" cy="6192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Гривна</a:t>
            </a: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>
            <a:stCxn id="6" idx="3"/>
          </p:cNvCxnSpPr>
          <p:nvPr/>
        </p:nvCxnSpPr>
        <p:spPr>
          <a:xfrm>
            <a:off x="4517408" y="1814435"/>
            <a:ext cx="72239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 flipH="1">
            <a:off x="7124131" y="2224585"/>
            <a:ext cx="17176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Украина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38915" y="2844554"/>
            <a:ext cx="2148505" cy="6192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Юань</a:t>
            </a: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Картинки по запросу картинка юань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9812" y="2836702"/>
            <a:ext cx="2593794" cy="10087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Прямая со стрелкой 11"/>
          <p:cNvCxnSpPr/>
          <p:nvPr/>
        </p:nvCxnSpPr>
        <p:spPr>
          <a:xfrm>
            <a:off x="3987420" y="3154190"/>
            <a:ext cx="72239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 flipH="1">
            <a:off x="7303606" y="3614608"/>
            <a:ext cx="17176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Китай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49856" y="4172218"/>
            <a:ext cx="2148505" cy="6192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Йена</a:t>
            </a: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Картинки по запросу картинка йена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8616" y="4223732"/>
            <a:ext cx="2590800" cy="13036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Прямая со стрелкой 15"/>
          <p:cNvCxnSpPr/>
          <p:nvPr/>
        </p:nvCxnSpPr>
        <p:spPr>
          <a:xfrm>
            <a:off x="3552965" y="4510707"/>
            <a:ext cx="72239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 flipH="1">
            <a:off x="7124131" y="5004631"/>
            <a:ext cx="17176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Япония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8" name="Рисунок 17" descr="Картинки по запросу смайлик вопрос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0603" y="1"/>
            <a:ext cx="1374726" cy="1351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39495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286604"/>
            <a:ext cx="6589199" cy="818866"/>
          </a:xfrm>
        </p:spPr>
        <p:txBody>
          <a:bodyPr/>
          <a:lstStyle/>
          <a:p>
            <a:pPr algn="ctr"/>
            <a:r>
              <a:rPr lang="ru-RU" b="1" dirty="0"/>
              <a:t>Деньги - денежки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19117" y="1351128"/>
            <a:ext cx="4224544" cy="7509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Где зародились первые бумажные деньги?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>
            <a:stCxn id="4" idx="3"/>
          </p:cNvCxnSpPr>
          <p:nvPr/>
        </p:nvCxnSpPr>
        <p:spPr>
          <a:xfrm>
            <a:off x="5343661" y="1726616"/>
            <a:ext cx="920660" cy="664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 flipH="1">
            <a:off x="6266594" y="1452116"/>
            <a:ext cx="2347415" cy="646331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Китае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1119117" y="2723249"/>
            <a:ext cx="4224544" cy="7509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Wingdings 3" charset="2"/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называли первые бумажные деньги в царские времена?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347353" y="3091426"/>
            <a:ext cx="920660" cy="664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 flipH="1">
            <a:off x="6301273" y="2880006"/>
            <a:ext cx="2347415" cy="52322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Ассигнации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2" name="Объект 3"/>
          <p:cNvSpPr txBox="1">
            <a:spLocks/>
          </p:cNvSpPr>
          <p:nvPr/>
        </p:nvSpPr>
        <p:spPr>
          <a:xfrm>
            <a:off x="1421642" y="4253976"/>
            <a:ext cx="4224544" cy="7509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Wingdings 3" charset="2"/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называется коллекционирование монет?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646186" y="4694706"/>
            <a:ext cx="920660" cy="664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 flipH="1">
            <a:off x="6566846" y="4439745"/>
            <a:ext cx="2388358" cy="52322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Нумизматика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6264321" y="5804607"/>
            <a:ext cx="2347415" cy="52322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Инфляция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6" name="Объект 3"/>
          <p:cNvSpPr txBox="1">
            <a:spLocks/>
          </p:cNvSpPr>
          <p:nvPr/>
        </p:nvSpPr>
        <p:spPr>
          <a:xfrm>
            <a:off x="1119117" y="5618786"/>
            <a:ext cx="4224544" cy="7509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Wingdings 3" charset="2"/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Обесценивание денег, которое выражается ростом цен на товары?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5343661" y="6052867"/>
            <a:ext cx="920660" cy="664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8" name="Рисунок 17" descr="Картинки по запросу смайлик вопрос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0603" y="1"/>
            <a:ext cx="1374726" cy="1351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7425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300252"/>
            <a:ext cx="6589199" cy="846160"/>
          </a:xfrm>
        </p:spPr>
        <p:txBody>
          <a:bodyPr>
            <a:normAutofit/>
          </a:bodyPr>
          <a:lstStyle/>
          <a:p>
            <a:r>
              <a:rPr lang="ru-RU" b="1" dirty="0"/>
              <a:t>Конкурс- Капитанов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32732" y="1287439"/>
            <a:ext cx="2356630" cy="981423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Где зародились первые бумажные деньги?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>
            <a:stCxn id="4" idx="2"/>
          </p:cNvCxnSpPr>
          <p:nvPr/>
        </p:nvCxnSpPr>
        <p:spPr>
          <a:xfrm>
            <a:off x="2411047" y="2268862"/>
            <a:ext cx="0" cy="569872"/>
          </a:xfrm>
          <a:prstGeom prst="straightConnector1">
            <a:avLst/>
          </a:prstGeom>
          <a:ln w="57150"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Капля 13"/>
          <p:cNvSpPr/>
          <p:nvPr/>
        </p:nvSpPr>
        <p:spPr>
          <a:xfrm>
            <a:off x="616424" y="5354706"/>
            <a:ext cx="1947023" cy="981423"/>
          </a:xfrm>
          <a:prstGeom prst="teardrop">
            <a:avLst/>
          </a:prstGeom>
          <a:ln w="7620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Магазина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5" name="Объект 3"/>
          <p:cNvSpPr txBox="1">
            <a:spLocks/>
          </p:cNvSpPr>
          <p:nvPr/>
        </p:nvSpPr>
        <p:spPr>
          <a:xfrm>
            <a:off x="1666176" y="4029389"/>
            <a:ext cx="2490832" cy="685059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Font typeface="Wingdings 3" charset="2"/>
              <a:buNone/>
            </a:pPr>
            <a: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Очень вкусная витрина у овощного...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563447" y="4780938"/>
            <a:ext cx="0" cy="569872"/>
          </a:xfrm>
          <a:prstGeom prst="straightConnector1">
            <a:avLst/>
          </a:prstGeom>
          <a:ln w="57150"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Капля 16"/>
          <p:cNvSpPr/>
          <p:nvPr/>
        </p:nvSpPr>
        <p:spPr>
          <a:xfrm>
            <a:off x="464024" y="2869971"/>
            <a:ext cx="1947023" cy="981423"/>
          </a:xfrm>
          <a:prstGeom prst="teardrop">
            <a:avLst/>
          </a:prstGeom>
          <a:ln w="7620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в</a:t>
            </a:r>
            <a:r>
              <a:rPr lang="ru-RU" sz="2400" b="1" dirty="0" smtClean="0">
                <a:solidFill>
                  <a:srgbClr val="002060"/>
                </a:solidFill>
              </a:rPr>
              <a:t> банке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8" name="Объект 3"/>
          <p:cNvSpPr txBox="1">
            <a:spLocks/>
          </p:cNvSpPr>
          <p:nvPr/>
        </p:nvSpPr>
        <p:spPr>
          <a:xfrm>
            <a:off x="4524116" y="1290775"/>
            <a:ext cx="2777435" cy="981423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Wingdings 3" charset="2"/>
              <a:buNone/>
            </a:pPr>
            <a: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Журчат ручьи, промокли ноги- весной пора платить…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Объект 3"/>
          <p:cNvSpPr txBox="1">
            <a:spLocks/>
          </p:cNvSpPr>
          <p:nvPr/>
        </p:nvSpPr>
        <p:spPr>
          <a:xfrm>
            <a:off x="6418115" y="2687612"/>
            <a:ext cx="2508953" cy="981423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Wingdings 3" charset="2"/>
              <a:buNone/>
            </a:pPr>
            <a: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Мебель купили, одежду, посуду. Брали для этого в банке мы…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Объект 3"/>
          <p:cNvSpPr txBox="1">
            <a:spLocks/>
          </p:cNvSpPr>
          <p:nvPr/>
        </p:nvSpPr>
        <p:spPr>
          <a:xfrm>
            <a:off x="3833884" y="4863994"/>
            <a:ext cx="2356630" cy="981423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Wingdings 3" charset="2"/>
              <a:buNone/>
            </a:pPr>
            <a: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ребенка нет без мамы, сбыты нету без….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Капля 20"/>
          <p:cNvSpPr/>
          <p:nvPr/>
        </p:nvSpPr>
        <p:spPr>
          <a:xfrm>
            <a:off x="3466532" y="2958666"/>
            <a:ext cx="2232008" cy="865388"/>
          </a:xfrm>
          <a:prstGeom prst="teardrop">
            <a:avLst/>
          </a:prstGeom>
          <a:ln w="7620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Налоги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5696207" y="2300099"/>
            <a:ext cx="0" cy="569872"/>
          </a:xfrm>
          <a:prstGeom prst="straightConnector1">
            <a:avLst/>
          </a:prstGeom>
          <a:ln w="57150"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239800" y="5894584"/>
            <a:ext cx="875588" cy="390550"/>
          </a:xfrm>
          <a:prstGeom prst="straightConnector1">
            <a:avLst/>
          </a:prstGeom>
          <a:ln w="57150"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8348422" y="3687620"/>
            <a:ext cx="0" cy="569872"/>
          </a:xfrm>
          <a:prstGeom prst="straightConnector1">
            <a:avLst/>
          </a:prstGeom>
          <a:ln w="57150"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Капля 24"/>
          <p:cNvSpPr/>
          <p:nvPr/>
        </p:nvSpPr>
        <p:spPr>
          <a:xfrm>
            <a:off x="6332815" y="4315701"/>
            <a:ext cx="2015607" cy="981423"/>
          </a:xfrm>
          <a:prstGeom prst="teardrop">
            <a:avLst/>
          </a:prstGeom>
          <a:ln w="7620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Ссуду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7" name="Капля 26"/>
          <p:cNvSpPr/>
          <p:nvPr/>
        </p:nvSpPr>
        <p:spPr>
          <a:xfrm>
            <a:off x="6190514" y="5849639"/>
            <a:ext cx="2475814" cy="981423"/>
          </a:xfrm>
          <a:prstGeom prst="teardrop">
            <a:avLst/>
          </a:prstGeom>
          <a:ln w="7620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Рекламы 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8" name="Рисунок 27" descr="Картинки по запросу смайлики анимации картин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4507" y="36335"/>
            <a:ext cx="1581004" cy="11100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6122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1" grpId="0" animBg="1"/>
      <p:bldP spid="25" grpId="0" animBg="1"/>
      <p:bldP spid="27" grpId="0" animBg="1"/>
    </p:bld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225</TotalTime>
  <Words>450</Words>
  <Application>Microsoft Office PowerPoint</Application>
  <PresentationFormat>Экран (4:3)</PresentationFormat>
  <Paragraphs>140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Легкий дым</vt:lpstr>
      <vt:lpstr> Деньги любят счет</vt:lpstr>
      <vt:lpstr>Повторение </vt:lpstr>
      <vt:lpstr>Слайд 3</vt:lpstr>
      <vt:lpstr>Реши задачу</vt:lpstr>
      <vt:lpstr>Вопросы шутки</vt:lpstr>
      <vt:lpstr>Вопросы шутки</vt:lpstr>
      <vt:lpstr>Деньги - денежки</vt:lpstr>
      <vt:lpstr>Деньги - денежки</vt:lpstr>
      <vt:lpstr>Конкурс- Капитанов</vt:lpstr>
      <vt:lpstr>Конкурс- Капитанов</vt:lpstr>
      <vt:lpstr>Пример - загадка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Juliya</dc:creator>
  <cp:lastModifiedBy>Admin</cp:lastModifiedBy>
  <cp:revision>27</cp:revision>
  <dcterms:created xsi:type="dcterms:W3CDTF">2016-12-04T15:58:25Z</dcterms:created>
  <dcterms:modified xsi:type="dcterms:W3CDTF">2017-06-21T10:52:59Z</dcterms:modified>
</cp:coreProperties>
</file>