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201622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Бизнес - старт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077072"/>
            <a:ext cx="6172200" cy="2297850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Бизнес – это игра, величайшая игра в мире – если вы знаете, как в нее играть.</a:t>
            </a:r>
          </a:p>
          <a:p>
            <a:pPr algn="r"/>
            <a:r>
              <a:rPr lang="ru-RU" sz="2800" i="1" dirty="0" smtClean="0"/>
              <a:t>Томас Дж.Уотсон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i="1" dirty="0" smtClean="0"/>
              <a:t>Привет болельщикам !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3" cy="3629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8873"/>
                <a:gridCol w="678873"/>
                <a:gridCol w="678873"/>
                <a:gridCol w="678873"/>
                <a:gridCol w="678873"/>
                <a:gridCol w="678873"/>
                <a:gridCol w="678873"/>
                <a:gridCol w="678873"/>
                <a:gridCol w="678873"/>
                <a:gridCol w="678873"/>
                <a:gridCol w="678873"/>
              </a:tblGrid>
              <a:tr h="72580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725800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725800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725800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5800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164305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16430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357430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235743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235743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т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43174" y="235743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3071810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307181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28794" y="3071810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ф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43174" y="3071810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3071810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я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378619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85852" y="378619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28794" y="378619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43174" y="3786190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86116" y="378619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00496" y="378619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1472" y="45005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</a:t>
            </a:r>
            <a:endParaRPr lang="ru-R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85852" y="450057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28794" y="45005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</a:t>
            </a:r>
            <a:endParaRPr lang="ru-RU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43174" y="45005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</a:t>
            </a:r>
            <a:endParaRPr lang="ru-RU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86116" y="450057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</a:t>
            </a:r>
            <a:endParaRPr lang="ru-RU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00496" y="450057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</a:t>
            </a:r>
            <a:endParaRPr lang="ru-RU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43438" y="450057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е</a:t>
            </a:r>
            <a:endParaRPr lang="ru-RU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357818" y="45005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IV  «Реклама»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7170" name="Picture 2" descr="C:\Users\Игнат\Desktop\картинки\x_c90e02b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Привет болельщикам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i="1" dirty="0" smtClean="0"/>
              <a:t>Индия – зебу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D:\Ю Л Я\ВСЯКО РАЗНОО\НЕДЕЛЯ ЭКОН\ИГРА\картинки\3174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3744416" cy="3755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3600" b="1" i="1" dirty="0" smtClean="0"/>
              <a:t>Ирландия – заяц</a:t>
            </a:r>
            <a:br>
              <a:rPr lang="ru-RU" sz="3600" b="1" i="1" dirty="0" smtClean="0"/>
            </a:br>
            <a:endParaRPr lang="ru-RU" sz="3600" b="1" i="1" dirty="0"/>
          </a:p>
        </p:txBody>
      </p:sp>
      <p:pic>
        <p:nvPicPr>
          <p:cNvPr id="4" name="Picture 5" descr="D:\Ю Л Я\ВСЯКО РАЗНОО\НЕДЕЛЯ ЭКОН\ИГРА\картинки\3pe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346325"/>
            <a:ext cx="676275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600" b="1" i="1" dirty="0" smtClean="0"/>
              <a:t>Мадагаскар – буйвол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Ю Л Я\ВСЯКО РАЗНОО\НЕДЕЛЯ ЭКОН\ИГРА\картинки\moneta-20-frankov-1953-a-madagaska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504134" cy="4504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600" b="1" i="1" dirty="0" smtClean="0"/>
              <a:t>Греция – сова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D:\Ю Л Я\ВСЯКО РАЗНОО\НЕДЕЛЯ ЭКОН\ИГРА\картинки\47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6667"/>
          <a:stretch>
            <a:fillRect/>
          </a:stretch>
        </p:blipFill>
        <p:spPr bwMode="auto">
          <a:xfrm>
            <a:off x="899592" y="1844824"/>
            <a:ext cx="722440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600" b="1" i="1" dirty="0" smtClean="0"/>
              <a:t>Австралия – утконос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D:\Ю Л Я\ВСЯКО РАЗНОО\НЕДЕЛЯ ЭКОН\ИГРА\картинки\PM-C-S-DA-10-03-e-400x4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692352" cy="4692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600" b="1" i="1" dirty="0" smtClean="0"/>
              <a:t>Греция – дельфин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D:\Ю Л Я\ВСЯКО РАЗНОО\НЕДЕЛЯ ЭКОН\ИГРА\картинки\moneta-50-lept-1973-gretsij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483596" cy="448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600" b="1" i="1" dirty="0" smtClean="0"/>
              <a:t>Исландия – морской скат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D:\Ю Л Я\ВСЯКО РАЗНОО\НЕДЕЛЯ ЭКОН\ИГРА\картинки\PM-C-S-ASL-12-02-e-900x9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87" y="1600200"/>
            <a:ext cx="4873625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V «Деньги  счет любят»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8194" name="Picture 2" descr="C:\Users\Игнат\Desktop\картинки\c368bc70ce7254acaf0d65d15dea5e8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8081"/>
            <a:ext cx="7467600" cy="423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участники</a:t>
            </a:r>
            <a:endParaRPr lang="ru-RU" sz="3600" b="1" i="1" dirty="0"/>
          </a:p>
        </p:txBody>
      </p:sp>
      <p:pic>
        <p:nvPicPr>
          <p:cNvPr id="1026" name="Picture 2" descr="D:\Ю Л Я\ВСЯКО РАЗНОО\НЕДЕЛЯ ЭКОН\ИГРА\картинки\thai compan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897696" cy="3807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Привет болельщикам !</a:t>
            </a:r>
            <a:endParaRPr lang="ru-RU" dirty="0"/>
          </a:p>
        </p:txBody>
      </p:sp>
      <p:pic>
        <p:nvPicPr>
          <p:cNvPr id="9218" name="Picture 2" descr="C:\Users\Игнат\Desktop\картинки\6c3e10f3517a900d255ef008a58f09df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655762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Игнат\Desktop\картинки\60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47750"/>
            <a:ext cx="6264696" cy="57656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VI «Будь весел»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Ура победителям!!!</a:t>
            </a:r>
            <a:endParaRPr lang="ru-RU" sz="3600" b="1" i="1" dirty="0"/>
          </a:p>
        </p:txBody>
      </p:sp>
      <p:pic>
        <p:nvPicPr>
          <p:cNvPr id="11266" name="Picture 2" descr="C:\Users\Игнат\Desktop\картинки\1264898408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3252"/>
          <a:stretch>
            <a:fillRect/>
          </a:stretch>
        </p:blipFill>
        <p:spPr bwMode="auto">
          <a:xfrm>
            <a:off x="1538926" y="1988839"/>
            <a:ext cx="5625362" cy="4879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участие!!!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2290" name="Picture 2" descr="C:\Users\Игнат\Desktop\картинки\49508344_552905a662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2607" y="2924554"/>
            <a:ext cx="3484592" cy="3744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1 «Экономический термин».</a:t>
            </a:r>
            <a:br>
              <a:rPr lang="ru-RU" sz="3600" b="1" i="1" dirty="0" smtClean="0"/>
            </a:br>
            <a:endParaRPr lang="ru-RU" sz="3600" b="1" i="1" dirty="0"/>
          </a:p>
        </p:txBody>
      </p:sp>
      <p:pic>
        <p:nvPicPr>
          <p:cNvPr id="1026" name="Picture 2" descr="C:\Users\Игнат\Desktop\картинки\erthe 3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87" y="1600200"/>
            <a:ext cx="4873625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Игнат\Desktop\картинки\thumb_800_x_0_6185-xx.jpg"/>
          <p:cNvPicPr>
            <a:picLocks noChangeAspect="1" noChangeArrowheads="1"/>
          </p:cNvPicPr>
          <p:nvPr/>
        </p:nvPicPr>
        <p:blipFill>
          <a:blip r:embed="rId2" cstate="print"/>
          <a:srcRect t="2421"/>
          <a:stretch>
            <a:fillRect/>
          </a:stretch>
        </p:blipFill>
        <p:spPr bwMode="auto">
          <a:xfrm>
            <a:off x="3635896" y="1895914"/>
            <a:ext cx="5085184" cy="49620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Экономический термин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Что такое инвестиция?</a:t>
            </a:r>
          </a:p>
          <a:p>
            <a:r>
              <a:rPr lang="ru-RU" sz="3200" dirty="0" smtClean="0"/>
              <a:t>Что означает словосочетание «фондовая биржа»?</a:t>
            </a:r>
          </a:p>
          <a:p>
            <a:r>
              <a:rPr lang="ru-RU" sz="3200" dirty="0" smtClean="0"/>
              <a:t>Что за профессия брокер – посредник?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нат\Desktop\картинки\thumb_800_x_0_6185-x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4725144" cy="4725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sz="2800" b="1" i="1" dirty="0" smtClean="0"/>
              <a:t>Экономический термин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 вы понимаете слово вексель?</a:t>
            </a:r>
          </a:p>
          <a:p>
            <a:r>
              <a:rPr lang="ru-RU" sz="3200" dirty="0" smtClean="0"/>
              <a:t>Что такое маркетинг?</a:t>
            </a:r>
          </a:p>
          <a:p>
            <a:r>
              <a:rPr lang="ru-RU" sz="3200" dirty="0" smtClean="0"/>
              <a:t>Что такое </a:t>
            </a:r>
            <a:r>
              <a:rPr lang="ru-RU" sz="3200" dirty="0" smtClean="0"/>
              <a:t>консорциум</a:t>
            </a:r>
            <a:r>
              <a:rPr lang="ru-RU" sz="3200" dirty="0" smtClean="0"/>
              <a:t>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гнат\Desktop\картинки\thumb_800_x_0_6185-x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132856"/>
            <a:ext cx="4873625" cy="4725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sz="2800" b="1" i="1" dirty="0" smtClean="0"/>
              <a:t>Экономический термин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Аукцион. Что это?</a:t>
            </a:r>
          </a:p>
          <a:p>
            <a:r>
              <a:rPr lang="ru-RU" sz="3200" dirty="0" smtClean="0"/>
              <a:t>Что такое трастовая компания?</a:t>
            </a:r>
          </a:p>
          <a:p>
            <a:r>
              <a:rPr lang="ru-RU" sz="3200" dirty="0" smtClean="0"/>
              <a:t>Что означает слово </a:t>
            </a:r>
            <a:r>
              <a:rPr lang="ru-RU" sz="3200" dirty="0" err="1" smtClean="0"/>
              <a:t>дивидент</a:t>
            </a:r>
            <a:r>
              <a:rPr lang="ru-RU" sz="3200" dirty="0" smtClean="0"/>
              <a:t>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гнат\Desktop\картинки\thumb_800_x_0_6185-x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4375"/>
            <a:ext cx="4873625" cy="48736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sz="3200" b="1" i="1" dirty="0" smtClean="0"/>
              <a:t>Экономический термин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Ноу</a:t>
            </a:r>
            <a:r>
              <a:rPr lang="ru-RU" sz="3200" dirty="0" smtClean="0"/>
              <a:t> – </a:t>
            </a:r>
            <a:r>
              <a:rPr lang="ru-RU" sz="3200" dirty="0" err="1" smtClean="0"/>
              <a:t>хау</a:t>
            </a:r>
            <a:r>
              <a:rPr lang="ru-RU" sz="3200" dirty="0" smtClean="0"/>
              <a:t>. Что это?</a:t>
            </a:r>
          </a:p>
          <a:p>
            <a:r>
              <a:rPr lang="ru-RU" sz="3200" dirty="0" smtClean="0"/>
              <a:t>Как вы понимаете слово лицензия?</a:t>
            </a:r>
          </a:p>
          <a:p>
            <a:r>
              <a:rPr lang="ru-RU" sz="3200" dirty="0" smtClean="0"/>
              <a:t>Что такое эмбарго?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II «Свое дело».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5122" name="Picture 2" descr="C:\Users\Игнат\Desktop\картинки\obmen-ssylkami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/>
          <a:lstStyle/>
          <a:p>
            <a:pPr algn="ctr"/>
            <a:r>
              <a:rPr lang="ru-RU" b="1" i="1" dirty="0" smtClean="0"/>
              <a:t>III  «Предприятие»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6146" name="Picture 2" descr="C:\Users\Игнат\Desktop\картинки\вопро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940" y="1600200"/>
            <a:ext cx="4308120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204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Бизнес - старт</vt:lpstr>
      <vt:lpstr>участники</vt:lpstr>
      <vt:lpstr>1 «Экономический термин». </vt:lpstr>
      <vt:lpstr>Экономический термин</vt:lpstr>
      <vt:lpstr>Экономический термин</vt:lpstr>
      <vt:lpstr>Экономический термин</vt:lpstr>
      <vt:lpstr>Экономический термин</vt:lpstr>
      <vt:lpstr>II «Свое дело». </vt:lpstr>
      <vt:lpstr>III  «Предприятие» </vt:lpstr>
      <vt:lpstr>Привет болельщикам !</vt:lpstr>
      <vt:lpstr>IV  «Реклама» </vt:lpstr>
      <vt:lpstr>Привет болельщикам !</vt:lpstr>
      <vt:lpstr>Ирландия – заяц </vt:lpstr>
      <vt:lpstr>Мадагаскар – буйвол </vt:lpstr>
      <vt:lpstr>Греция – сова </vt:lpstr>
      <vt:lpstr>Австралия – утконос  </vt:lpstr>
      <vt:lpstr>Греция – дельфин </vt:lpstr>
      <vt:lpstr>Исландия – морской скат </vt:lpstr>
      <vt:lpstr>V «Деньги  счет любят» </vt:lpstr>
      <vt:lpstr>Привет болельщикам !</vt:lpstr>
      <vt:lpstr>VI «Будь весел» </vt:lpstr>
      <vt:lpstr>Ура победителям!!!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- старт</dc:title>
  <dc:creator>Игнат</dc:creator>
  <cp:lastModifiedBy>Игнат</cp:lastModifiedBy>
  <cp:revision>18</cp:revision>
  <dcterms:created xsi:type="dcterms:W3CDTF">2012-11-29T12:53:31Z</dcterms:created>
  <dcterms:modified xsi:type="dcterms:W3CDTF">2012-12-12T12:41:38Z</dcterms:modified>
</cp:coreProperties>
</file>