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7" r:id="rId2"/>
    <p:sldId id="263" r:id="rId3"/>
    <p:sldId id="256" r:id="rId4"/>
    <p:sldId id="262" r:id="rId5"/>
    <p:sldId id="268" r:id="rId6"/>
    <p:sldId id="257" r:id="rId7"/>
    <p:sldId id="258" r:id="rId8"/>
    <p:sldId id="261" r:id="rId9"/>
    <p:sldId id="25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3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640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7B305-8CE9-441D-92FB-D00B4CB0BB0B}" type="doc">
      <dgm:prSet loTypeId="urn:microsoft.com/office/officeart/2005/8/layout/orgChart1" loCatId="hierarchy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2090B03-30F5-4532-9545-C34341EBEE69}">
      <dgm:prSet phldrT="[Текст]" custT="1"/>
      <dgm:spPr/>
      <dgm:t>
        <a:bodyPr/>
        <a:lstStyle/>
        <a:p>
          <a:r>
            <a:rPr lang="ru-RU" sz="1600" b="1" dirty="0" smtClean="0"/>
            <a:t>Организационно-правовые формы бизнеса </a:t>
          </a:r>
          <a:endParaRPr lang="ru-RU" sz="1600" b="1" dirty="0"/>
        </a:p>
      </dgm:t>
    </dgm:pt>
    <dgm:pt modelId="{35AA20D8-567F-4EB5-842C-07CFBA9A4CE4}" type="parTrans" cxnId="{2CF99A90-1040-486B-AD0F-496D105E1335}">
      <dgm:prSet/>
      <dgm:spPr/>
      <dgm:t>
        <a:bodyPr/>
        <a:lstStyle/>
        <a:p>
          <a:endParaRPr lang="ru-RU"/>
        </a:p>
      </dgm:t>
    </dgm:pt>
    <dgm:pt modelId="{60E106F8-9C31-468F-93FD-93701BC40601}" type="sibTrans" cxnId="{2CF99A90-1040-486B-AD0F-496D105E1335}">
      <dgm:prSet/>
      <dgm:spPr/>
      <dgm:t>
        <a:bodyPr/>
        <a:lstStyle/>
        <a:p>
          <a:endParaRPr lang="ru-RU"/>
        </a:p>
      </dgm:t>
    </dgm:pt>
    <dgm:pt modelId="{51DAE4A2-4AEB-4612-AB34-0EB5D02AC3B8}">
      <dgm:prSet phldrT="[Текст]" custT="1"/>
      <dgm:spPr/>
      <dgm:t>
        <a:bodyPr/>
        <a:lstStyle/>
        <a:p>
          <a:r>
            <a:rPr lang="ru-RU" sz="1000" b="1" dirty="0" smtClean="0"/>
            <a:t>Индивидуальное (частное) предприятие</a:t>
          </a:r>
          <a:endParaRPr lang="ru-RU" sz="1000" b="1" dirty="0"/>
        </a:p>
      </dgm:t>
    </dgm:pt>
    <dgm:pt modelId="{7A9C3D62-E034-4247-85F0-84D01B570668}" type="parTrans" cxnId="{42FBDFF5-CDB5-4B04-A55B-9DA03ABF3A22}">
      <dgm:prSet/>
      <dgm:spPr/>
      <dgm:t>
        <a:bodyPr/>
        <a:lstStyle/>
        <a:p>
          <a:endParaRPr lang="ru-RU"/>
        </a:p>
      </dgm:t>
    </dgm:pt>
    <dgm:pt modelId="{FE62A3A2-D85A-4464-B30F-68566B470E16}" type="sibTrans" cxnId="{42FBDFF5-CDB5-4B04-A55B-9DA03ABF3A22}">
      <dgm:prSet/>
      <dgm:spPr/>
      <dgm:t>
        <a:bodyPr/>
        <a:lstStyle/>
        <a:p>
          <a:endParaRPr lang="ru-RU"/>
        </a:p>
      </dgm:t>
    </dgm:pt>
    <dgm:pt modelId="{459E2815-7806-4646-8CDE-B698852327BD}">
      <dgm:prSet phldrT="[Текст]" custT="1"/>
      <dgm:spPr/>
      <dgm:t>
        <a:bodyPr/>
        <a:lstStyle/>
        <a:p>
          <a:r>
            <a:rPr lang="ru-RU" sz="1000" b="1" dirty="0" smtClean="0"/>
            <a:t>Государственное  и муниципальное унитарное предприятие</a:t>
          </a:r>
          <a:endParaRPr lang="ru-RU" sz="1000" b="1" dirty="0"/>
        </a:p>
      </dgm:t>
    </dgm:pt>
    <dgm:pt modelId="{F27488EE-24EB-4644-BE2F-6B0AD5F03803}" type="parTrans" cxnId="{C04B5AFC-0D82-49CA-8ADF-33543ED25777}">
      <dgm:prSet/>
      <dgm:spPr/>
      <dgm:t>
        <a:bodyPr/>
        <a:lstStyle/>
        <a:p>
          <a:endParaRPr lang="ru-RU"/>
        </a:p>
      </dgm:t>
    </dgm:pt>
    <dgm:pt modelId="{FF1853A6-FB60-490A-B8AB-CD98DBBF0515}" type="sibTrans" cxnId="{C04B5AFC-0D82-49CA-8ADF-33543ED25777}">
      <dgm:prSet/>
      <dgm:spPr/>
      <dgm:t>
        <a:bodyPr/>
        <a:lstStyle/>
        <a:p>
          <a:endParaRPr lang="ru-RU"/>
        </a:p>
      </dgm:t>
    </dgm:pt>
    <dgm:pt modelId="{F9078466-65D6-4BA9-9537-34DB9E1409A2}">
      <dgm:prSet phldrT="[Текст]" custT="1"/>
      <dgm:spPr/>
      <dgm:t>
        <a:bodyPr/>
        <a:lstStyle/>
        <a:p>
          <a:r>
            <a:rPr lang="ru-RU" sz="1000" b="1" dirty="0" smtClean="0"/>
            <a:t>Хозяйственное общество (корпорация)</a:t>
          </a:r>
          <a:endParaRPr lang="ru-RU" sz="1000" b="1" dirty="0"/>
        </a:p>
      </dgm:t>
    </dgm:pt>
    <dgm:pt modelId="{B1D9DC95-53E4-4429-9D21-F50A5363B364}" type="parTrans" cxnId="{0C89D0E2-18B0-4AEF-A79D-49DC3A062C41}">
      <dgm:prSet/>
      <dgm:spPr/>
      <dgm:t>
        <a:bodyPr/>
        <a:lstStyle/>
        <a:p>
          <a:endParaRPr lang="ru-RU"/>
        </a:p>
      </dgm:t>
    </dgm:pt>
    <dgm:pt modelId="{6C7739FD-8D06-4151-853B-653FF6E93B84}" type="sibTrans" cxnId="{0C89D0E2-18B0-4AEF-A79D-49DC3A062C41}">
      <dgm:prSet/>
      <dgm:spPr/>
      <dgm:t>
        <a:bodyPr/>
        <a:lstStyle/>
        <a:p>
          <a:endParaRPr lang="ru-RU"/>
        </a:p>
      </dgm:t>
    </dgm:pt>
    <dgm:pt modelId="{C58CFEE9-3E3C-41BF-864E-D5D9DF0DA94A}">
      <dgm:prSet custT="1"/>
      <dgm:spPr/>
      <dgm:t>
        <a:bodyPr/>
        <a:lstStyle/>
        <a:p>
          <a:r>
            <a:rPr lang="ru-RU" sz="1000" b="1" dirty="0" err="1" smtClean="0"/>
            <a:t>Производствен-ный</a:t>
          </a:r>
          <a:r>
            <a:rPr lang="ru-RU" sz="1000" b="1" dirty="0" smtClean="0"/>
            <a:t> кооператив (артель</a:t>
          </a:r>
          <a:r>
            <a:rPr lang="ru-RU" sz="800" b="1" dirty="0" smtClean="0"/>
            <a:t>)</a:t>
          </a:r>
          <a:endParaRPr lang="ru-RU" sz="800" b="1" dirty="0"/>
        </a:p>
      </dgm:t>
    </dgm:pt>
    <dgm:pt modelId="{AB75999A-0A19-4EC0-BEEC-968EA8109F7D}" type="parTrans" cxnId="{64EFEC5D-1120-4A2C-B872-7D363DB02AFD}">
      <dgm:prSet/>
      <dgm:spPr/>
      <dgm:t>
        <a:bodyPr/>
        <a:lstStyle/>
        <a:p>
          <a:endParaRPr lang="ru-RU"/>
        </a:p>
      </dgm:t>
    </dgm:pt>
    <dgm:pt modelId="{62AE6E9D-2FC6-4724-AC98-AA45577DBA2B}" type="sibTrans" cxnId="{64EFEC5D-1120-4A2C-B872-7D363DB02AFD}">
      <dgm:prSet/>
      <dgm:spPr/>
      <dgm:t>
        <a:bodyPr/>
        <a:lstStyle/>
        <a:p>
          <a:endParaRPr lang="ru-RU"/>
        </a:p>
      </dgm:t>
    </dgm:pt>
    <dgm:pt modelId="{B79CC024-D32B-4F8B-A307-2BD463BB3B00}">
      <dgm:prSet custT="1"/>
      <dgm:spPr/>
      <dgm:t>
        <a:bodyPr/>
        <a:lstStyle/>
        <a:p>
          <a:r>
            <a:rPr lang="ru-RU" sz="1000" b="1" dirty="0" smtClean="0"/>
            <a:t>Хозяйственное товарищество (партнерство)</a:t>
          </a:r>
          <a:endParaRPr lang="ru-RU" sz="1000" b="1" dirty="0"/>
        </a:p>
      </dgm:t>
    </dgm:pt>
    <dgm:pt modelId="{427CE8F8-3716-4552-96CC-0B54CF98D0D6}" type="parTrans" cxnId="{D3443AEE-E14D-444E-A072-2C3B3BF471D7}">
      <dgm:prSet/>
      <dgm:spPr/>
      <dgm:t>
        <a:bodyPr/>
        <a:lstStyle/>
        <a:p>
          <a:endParaRPr lang="ru-RU"/>
        </a:p>
      </dgm:t>
    </dgm:pt>
    <dgm:pt modelId="{9FFC256F-217B-4DA1-AD45-C33192D85E81}" type="sibTrans" cxnId="{D3443AEE-E14D-444E-A072-2C3B3BF471D7}">
      <dgm:prSet/>
      <dgm:spPr/>
      <dgm:t>
        <a:bodyPr/>
        <a:lstStyle/>
        <a:p>
          <a:endParaRPr lang="ru-RU"/>
        </a:p>
      </dgm:t>
    </dgm:pt>
    <dgm:pt modelId="{D5B72849-66F1-4C54-A09D-B0BB81067A26}" type="asst">
      <dgm:prSet/>
      <dgm:spPr/>
      <dgm:t>
        <a:bodyPr/>
        <a:lstStyle/>
        <a:p>
          <a:r>
            <a:rPr lang="ru-RU" b="1" dirty="0" smtClean="0"/>
            <a:t>Полное </a:t>
          </a:r>
        </a:p>
        <a:p>
          <a:r>
            <a:rPr lang="ru-RU" b="1" dirty="0" smtClean="0"/>
            <a:t>товарищество</a:t>
          </a:r>
          <a:endParaRPr lang="ru-RU" b="1" dirty="0"/>
        </a:p>
      </dgm:t>
    </dgm:pt>
    <dgm:pt modelId="{2D8C9430-3840-481C-811C-637B89DA0D43}" type="parTrans" cxnId="{3B34C6F2-87F1-4ECB-A06D-B7EEC30B79FE}">
      <dgm:prSet/>
      <dgm:spPr/>
      <dgm:t>
        <a:bodyPr/>
        <a:lstStyle/>
        <a:p>
          <a:endParaRPr lang="ru-RU"/>
        </a:p>
      </dgm:t>
    </dgm:pt>
    <dgm:pt modelId="{3CB51073-A449-4965-83C5-49E21D21F7E2}" type="sibTrans" cxnId="{3B34C6F2-87F1-4ECB-A06D-B7EEC30B79FE}">
      <dgm:prSet/>
      <dgm:spPr/>
      <dgm:t>
        <a:bodyPr/>
        <a:lstStyle/>
        <a:p>
          <a:endParaRPr lang="ru-RU"/>
        </a:p>
      </dgm:t>
    </dgm:pt>
    <dgm:pt modelId="{FFC3EEC9-3963-41F9-8FC3-DF9117FAADF7}" type="asst">
      <dgm:prSet/>
      <dgm:spPr/>
      <dgm:t>
        <a:bodyPr/>
        <a:lstStyle/>
        <a:p>
          <a:r>
            <a:rPr lang="ru-RU" b="1" dirty="0" smtClean="0"/>
            <a:t>Коммандитное товарищество</a:t>
          </a:r>
          <a:endParaRPr lang="ru-RU" b="1" dirty="0"/>
        </a:p>
      </dgm:t>
    </dgm:pt>
    <dgm:pt modelId="{30508895-8891-4C2C-8FB7-D5817F3248FD}" type="parTrans" cxnId="{1282A455-FCA4-4406-B9D1-B72CE98F53AB}">
      <dgm:prSet/>
      <dgm:spPr/>
      <dgm:t>
        <a:bodyPr/>
        <a:lstStyle/>
        <a:p>
          <a:endParaRPr lang="ru-RU"/>
        </a:p>
      </dgm:t>
    </dgm:pt>
    <dgm:pt modelId="{D7192731-6136-4960-86BD-B62A1B7077D8}" type="sibTrans" cxnId="{1282A455-FCA4-4406-B9D1-B72CE98F53AB}">
      <dgm:prSet/>
      <dgm:spPr/>
      <dgm:t>
        <a:bodyPr/>
        <a:lstStyle/>
        <a:p>
          <a:endParaRPr lang="ru-RU"/>
        </a:p>
      </dgm:t>
    </dgm:pt>
    <dgm:pt modelId="{B164C9C4-7F5F-4931-AB43-6D08B5060715}" type="asst">
      <dgm:prSet/>
      <dgm:spPr/>
      <dgm:t>
        <a:bodyPr/>
        <a:lstStyle/>
        <a:p>
          <a:r>
            <a:rPr lang="ru-RU" b="1" dirty="0" smtClean="0"/>
            <a:t>Общество с ограниченной ответственностью (ООО)</a:t>
          </a:r>
          <a:endParaRPr lang="ru-RU" b="1" dirty="0"/>
        </a:p>
      </dgm:t>
    </dgm:pt>
    <dgm:pt modelId="{58901BA7-99D9-4670-9807-D99F7978AFB2}" type="parTrans" cxnId="{F307C8EA-E77D-44A1-8E20-64C685329A2F}">
      <dgm:prSet/>
      <dgm:spPr/>
      <dgm:t>
        <a:bodyPr/>
        <a:lstStyle/>
        <a:p>
          <a:endParaRPr lang="ru-RU"/>
        </a:p>
      </dgm:t>
    </dgm:pt>
    <dgm:pt modelId="{CB467DCE-9FB5-4898-B88A-B10D9FB80559}" type="sibTrans" cxnId="{F307C8EA-E77D-44A1-8E20-64C685329A2F}">
      <dgm:prSet/>
      <dgm:spPr/>
      <dgm:t>
        <a:bodyPr/>
        <a:lstStyle/>
        <a:p>
          <a:endParaRPr lang="ru-RU"/>
        </a:p>
      </dgm:t>
    </dgm:pt>
    <dgm:pt modelId="{DBF9F2DC-2741-4362-834B-50505C2A2C27}" type="asst">
      <dgm:prSet/>
      <dgm:spPr/>
      <dgm:t>
        <a:bodyPr/>
        <a:lstStyle/>
        <a:p>
          <a:r>
            <a:rPr lang="ru-RU" b="1" dirty="0" smtClean="0"/>
            <a:t>Общество с дополнительной ответственностью (ОДО)</a:t>
          </a:r>
          <a:endParaRPr lang="ru-RU" b="1" dirty="0"/>
        </a:p>
      </dgm:t>
    </dgm:pt>
    <dgm:pt modelId="{BA1DA5E3-7906-4F88-BB2B-2611A9A6A66B}" type="parTrans" cxnId="{269E1878-CE96-404D-845E-01000137DD5A}">
      <dgm:prSet/>
      <dgm:spPr/>
      <dgm:t>
        <a:bodyPr/>
        <a:lstStyle/>
        <a:p>
          <a:endParaRPr lang="ru-RU"/>
        </a:p>
      </dgm:t>
    </dgm:pt>
    <dgm:pt modelId="{8F38AC19-DE92-4BA5-A537-D2046A307C1A}" type="sibTrans" cxnId="{269E1878-CE96-404D-845E-01000137DD5A}">
      <dgm:prSet/>
      <dgm:spPr/>
      <dgm:t>
        <a:bodyPr/>
        <a:lstStyle/>
        <a:p>
          <a:endParaRPr lang="ru-RU"/>
        </a:p>
      </dgm:t>
    </dgm:pt>
    <dgm:pt modelId="{EB43DC14-0140-4585-A445-D71615DE9D15}" type="asst">
      <dgm:prSet/>
      <dgm:spPr/>
      <dgm:t>
        <a:bodyPr/>
        <a:lstStyle/>
        <a:p>
          <a:r>
            <a:rPr lang="ru-RU" b="1" dirty="0" smtClean="0"/>
            <a:t>Закрытое акционерное общество           (ЗАО)</a:t>
          </a:r>
          <a:endParaRPr lang="ru-RU" b="1" dirty="0"/>
        </a:p>
      </dgm:t>
    </dgm:pt>
    <dgm:pt modelId="{5169155A-A066-4286-82A0-19FD39BE37C2}" type="parTrans" cxnId="{8141AD7F-B2B4-4609-8A57-E48BFF12B319}">
      <dgm:prSet/>
      <dgm:spPr/>
      <dgm:t>
        <a:bodyPr/>
        <a:lstStyle/>
        <a:p>
          <a:endParaRPr lang="ru-RU"/>
        </a:p>
      </dgm:t>
    </dgm:pt>
    <dgm:pt modelId="{459091BD-DB81-42C6-9740-20F3BF91DB1F}" type="sibTrans" cxnId="{8141AD7F-B2B4-4609-8A57-E48BFF12B319}">
      <dgm:prSet/>
      <dgm:spPr/>
      <dgm:t>
        <a:bodyPr/>
        <a:lstStyle/>
        <a:p>
          <a:endParaRPr lang="ru-RU"/>
        </a:p>
      </dgm:t>
    </dgm:pt>
    <dgm:pt modelId="{570EC7F4-4EFC-4AEA-B6E7-001BD2DE287B}" type="asst">
      <dgm:prSet/>
      <dgm:spPr/>
      <dgm:t>
        <a:bodyPr/>
        <a:lstStyle/>
        <a:p>
          <a:r>
            <a:rPr lang="ru-RU" b="1" dirty="0" smtClean="0"/>
            <a:t>Открытое акционерное общество           (ОАО)</a:t>
          </a:r>
          <a:endParaRPr lang="ru-RU" b="1" dirty="0"/>
        </a:p>
      </dgm:t>
    </dgm:pt>
    <dgm:pt modelId="{6568D836-A281-47EF-A7DA-6B2D473E1C51}" type="parTrans" cxnId="{A4D7D3EA-7FB8-4B4F-ABBC-C6E34B732B50}">
      <dgm:prSet/>
      <dgm:spPr/>
      <dgm:t>
        <a:bodyPr/>
        <a:lstStyle/>
        <a:p>
          <a:endParaRPr lang="ru-RU"/>
        </a:p>
      </dgm:t>
    </dgm:pt>
    <dgm:pt modelId="{AB6C451D-BA82-4898-AEAE-9365B41ACF3B}" type="sibTrans" cxnId="{A4D7D3EA-7FB8-4B4F-ABBC-C6E34B732B50}">
      <dgm:prSet/>
      <dgm:spPr/>
      <dgm:t>
        <a:bodyPr/>
        <a:lstStyle/>
        <a:p>
          <a:endParaRPr lang="ru-RU"/>
        </a:p>
      </dgm:t>
    </dgm:pt>
    <dgm:pt modelId="{8316C35F-1021-4376-88B1-E244E6B0C2C5}" type="pres">
      <dgm:prSet presAssocID="{4D57B305-8CE9-441D-92FB-D00B4CB0B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DC076E-2251-419A-9382-3131849556D8}" type="pres">
      <dgm:prSet presAssocID="{82090B03-30F5-4532-9545-C34341EBEE6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8B770D9-F54F-4BC5-8AA2-80CF1AB041CC}" type="pres">
      <dgm:prSet presAssocID="{82090B03-30F5-4532-9545-C34341EBEE69}" presName="rootComposite1" presStyleCnt="0"/>
      <dgm:spPr/>
      <dgm:t>
        <a:bodyPr/>
        <a:lstStyle/>
        <a:p>
          <a:endParaRPr lang="ru-RU"/>
        </a:p>
      </dgm:t>
    </dgm:pt>
    <dgm:pt modelId="{B6C4A9FF-4673-4CF9-B959-8909CB038AC5}" type="pres">
      <dgm:prSet presAssocID="{82090B03-30F5-4532-9545-C34341EBEE69}" presName="rootText1" presStyleLbl="node0" presStyleIdx="0" presStyleCnt="1" custScaleX="273926" custScaleY="105066" custLinFactNeighborX="2016" custLinFactNeighborY="-84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036F5-DCC0-4E4A-884D-7F1D58BACBAC}" type="pres">
      <dgm:prSet presAssocID="{82090B03-30F5-4532-9545-C34341EBEE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C6AB5F1-0EFF-4DC7-B089-86CF7558AEC3}" type="pres">
      <dgm:prSet presAssocID="{82090B03-30F5-4532-9545-C34341EBEE69}" presName="hierChild2" presStyleCnt="0"/>
      <dgm:spPr/>
      <dgm:t>
        <a:bodyPr/>
        <a:lstStyle/>
        <a:p>
          <a:endParaRPr lang="ru-RU"/>
        </a:p>
      </dgm:t>
    </dgm:pt>
    <dgm:pt modelId="{3B6D2C6E-0C0C-487A-AAE8-9E194CF099D9}" type="pres">
      <dgm:prSet presAssocID="{7A9C3D62-E034-4247-85F0-84D01B570668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E3FF7C3-762A-4FD4-A899-0A40DE5ED14A}" type="pres">
      <dgm:prSet presAssocID="{51DAE4A2-4AEB-4612-AB34-0EB5D02AC3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8A9509-C92D-476A-B7E9-BB7C6B6667F5}" type="pres">
      <dgm:prSet presAssocID="{51DAE4A2-4AEB-4612-AB34-0EB5D02AC3B8}" presName="rootComposite" presStyleCnt="0"/>
      <dgm:spPr/>
      <dgm:t>
        <a:bodyPr/>
        <a:lstStyle/>
        <a:p>
          <a:endParaRPr lang="ru-RU"/>
        </a:p>
      </dgm:t>
    </dgm:pt>
    <dgm:pt modelId="{1AF450FA-D798-4866-BE4C-346DDB8E176C}" type="pres">
      <dgm:prSet presAssocID="{51DAE4A2-4AEB-4612-AB34-0EB5D02AC3B8}" presName="rootText" presStyleLbl="node2" presStyleIdx="0" presStyleCnt="5" custScaleY="154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9D576A-AC64-4694-8DD1-8EA633855D4F}" type="pres">
      <dgm:prSet presAssocID="{51DAE4A2-4AEB-4612-AB34-0EB5D02AC3B8}" presName="rootConnector" presStyleLbl="node2" presStyleIdx="0" presStyleCnt="5"/>
      <dgm:spPr/>
      <dgm:t>
        <a:bodyPr/>
        <a:lstStyle/>
        <a:p>
          <a:endParaRPr lang="ru-RU"/>
        </a:p>
      </dgm:t>
    </dgm:pt>
    <dgm:pt modelId="{575C5C60-81A7-474F-AF08-087B81E0C94F}" type="pres">
      <dgm:prSet presAssocID="{51DAE4A2-4AEB-4612-AB34-0EB5D02AC3B8}" presName="hierChild4" presStyleCnt="0"/>
      <dgm:spPr/>
      <dgm:t>
        <a:bodyPr/>
        <a:lstStyle/>
        <a:p>
          <a:endParaRPr lang="ru-RU"/>
        </a:p>
      </dgm:t>
    </dgm:pt>
    <dgm:pt modelId="{A3140637-24A8-4290-BF5C-25B01AEC6C4E}" type="pres">
      <dgm:prSet presAssocID="{51DAE4A2-4AEB-4612-AB34-0EB5D02AC3B8}" presName="hierChild5" presStyleCnt="0"/>
      <dgm:spPr/>
      <dgm:t>
        <a:bodyPr/>
        <a:lstStyle/>
        <a:p>
          <a:endParaRPr lang="ru-RU"/>
        </a:p>
      </dgm:t>
    </dgm:pt>
    <dgm:pt modelId="{867FC2BD-2144-498A-BCF0-82BC135DF48A}" type="pres">
      <dgm:prSet presAssocID="{427CE8F8-3716-4552-96CC-0B54CF98D0D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D3E67483-D20C-417A-9AF1-7A01D362F269}" type="pres">
      <dgm:prSet presAssocID="{B79CC024-D32B-4F8B-A307-2BD463BB3B0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5B7B23-4166-4D1C-BE99-DD07087E7A1E}" type="pres">
      <dgm:prSet presAssocID="{B79CC024-D32B-4F8B-A307-2BD463BB3B00}" presName="rootComposite" presStyleCnt="0"/>
      <dgm:spPr/>
      <dgm:t>
        <a:bodyPr/>
        <a:lstStyle/>
        <a:p>
          <a:endParaRPr lang="ru-RU"/>
        </a:p>
      </dgm:t>
    </dgm:pt>
    <dgm:pt modelId="{6621F929-99A7-4E90-80E6-3F22FF14BB3F}" type="pres">
      <dgm:prSet presAssocID="{B79CC024-D32B-4F8B-A307-2BD463BB3B00}" presName="rootText" presStyleLbl="node2" presStyleIdx="1" presStyleCnt="5" custScaleY="156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AD88B-A0D5-43D4-AB5F-3D7B24A25515}" type="pres">
      <dgm:prSet presAssocID="{B79CC024-D32B-4F8B-A307-2BD463BB3B00}" presName="rootConnector" presStyleLbl="node2" presStyleIdx="1" presStyleCnt="5"/>
      <dgm:spPr/>
      <dgm:t>
        <a:bodyPr/>
        <a:lstStyle/>
        <a:p>
          <a:endParaRPr lang="ru-RU"/>
        </a:p>
      </dgm:t>
    </dgm:pt>
    <dgm:pt modelId="{B3BF0227-0C79-4F32-B014-ECFFB3C5E489}" type="pres">
      <dgm:prSet presAssocID="{B79CC024-D32B-4F8B-A307-2BD463BB3B00}" presName="hierChild4" presStyleCnt="0"/>
      <dgm:spPr/>
      <dgm:t>
        <a:bodyPr/>
        <a:lstStyle/>
        <a:p>
          <a:endParaRPr lang="ru-RU"/>
        </a:p>
      </dgm:t>
    </dgm:pt>
    <dgm:pt modelId="{EEB78774-184B-42C3-B211-3474DD3558B6}" type="pres">
      <dgm:prSet presAssocID="{B79CC024-D32B-4F8B-A307-2BD463BB3B00}" presName="hierChild5" presStyleCnt="0"/>
      <dgm:spPr/>
      <dgm:t>
        <a:bodyPr/>
        <a:lstStyle/>
        <a:p>
          <a:endParaRPr lang="ru-RU"/>
        </a:p>
      </dgm:t>
    </dgm:pt>
    <dgm:pt modelId="{8ED9AE13-80D1-4C6A-8814-7287EDF717A4}" type="pres">
      <dgm:prSet presAssocID="{2D8C9430-3840-481C-811C-637B89DA0D43}" presName="Name111" presStyleLbl="parChTrans1D3" presStyleIdx="0" presStyleCnt="6"/>
      <dgm:spPr/>
      <dgm:t>
        <a:bodyPr/>
        <a:lstStyle/>
        <a:p>
          <a:endParaRPr lang="ru-RU"/>
        </a:p>
      </dgm:t>
    </dgm:pt>
    <dgm:pt modelId="{D45565D7-4113-4DDC-8B43-0DFAAA1817DE}" type="pres">
      <dgm:prSet presAssocID="{D5B72849-66F1-4C54-A09D-B0BB81067A26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90CFD5-7646-4344-8577-1AA76E74CF3F}" type="pres">
      <dgm:prSet presAssocID="{D5B72849-66F1-4C54-A09D-B0BB81067A26}" presName="rootComposite3" presStyleCnt="0"/>
      <dgm:spPr/>
      <dgm:t>
        <a:bodyPr/>
        <a:lstStyle/>
        <a:p>
          <a:endParaRPr lang="ru-RU"/>
        </a:p>
      </dgm:t>
    </dgm:pt>
    <dgm:pt modelId="{DAE91A66-94AB-4432-BF2B-9A48738E1E9B}" type="pres">
      <dgm:prSet presAssocID="{D5B72849-66F1-4C54-A09D-B0BB81067A26}" presName="rootText3" presStyleLbl="asst2" presStyleIdx="0" presStyleCnt="6" custLinFactNeighborX="-4679" custLinFactNeighborY="2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8CB71-5831-4360-ABE5-C8F1A1172FC4}" type="pres">
      <dgm:prSet presAssocID="{D5B72849-66F1-4C54-A09D-B0BB81067A26}" presName="rootConnector3" presStyleLbl="asst2" presStyleIdx="0" presStyleCnt="6"/>
      <dgm:spPr/>
      <dgm:t>
        <a:bodyPr/>
        <a:lstStyle/>
        <a:p>
          <a:endParaRPr lang="ru-RU"/>
        </a:p>
      </dgm:t>
    </dgm:pt>
    <dgm:pt modelId="{3677D54E-7BA6-460F-B30D-4E79A3C5B2AE}" type="pres">
      <dgm:prSet presAssocID="{D5B72849-66F1-4C54-A09D-B0BB81067A26}" presName="hierChild6" presStyleCnt="0"/>
      <dgm:spPr/>
      <dgm:t>
        <a:bodyPr/>
        <a:lstStyle/>
        <a:p>
          <a:endParaRPr lang="ru-RU"/>
        </a:p>
      </dgm:t>
    </dgm:pt>
    <dgm:pt modelId="{164C0FA1-383F-4CC2-BBFE-F6544A23E3A9}" type="pres">
      <dgm:prSet presAssocID="{D5B72849-66F1-4C54-A09D-B0BB81067A26}" presName="hierChild7" presStyleCnt="0"/>
      <dgm:spPr/>
      <dgm:t>
        <a:bodyPr/>
        <a:lstStyle/>
        <a:p>
          <a:endParaRPr lang="ru-RU"/>
        </a:p>
      </dgm:t>
    </dgm:pt>
    <dgm:pt modelId="{2585C704-A218-4BBD-9916-185FC35C523B}" type="pres">
      <dgm:prSet presAssocID="{30508895-8891-4C2C-8FB7-D5817F3248FD}" presName="Name111" presStyleLbl="parChTrans1D3" presStyleIdx="1" presStyleCnt="6"/>
      <dgm:spPr/>
      <dgm:t>
        <a:bodyPr/>
        <a:lstStyle/>
        <a:p>
          <a:endParaRPr lang="ru-RU"/>
        </a:p>
      </dgm:t>
    </dgm:pt>
    <dgm:pt modelId="{58E6D945-5AB3-454E-8B71-9C81B2DA1878}" type="pres">
      <dgm:prSet presAssocID="{FFC3EEC9-3963-41F9-8FC3-DF9117FAADF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1374B8-1036-46FD-AAE0-B873D88D949B}" type="pres">
      <dgm:prSet presAssocID="{FFC3EEC9-3963-41F9-8FC3-DF9117FAADF7}" presName="rootComposite3" presStyleCnt="0"/>
      <dgm:spPr/>
      <dgm:t>
        <a:bodyPr/>
        <a:lstStyle/>
        <a:p>
          <a:endParaRPr lang="ru-RU"/>
        </a:p>
      </dgm:t>
    </dgm:pt>
    <dgm:pt modelId="{40883371-0C30-41A4-B239-C04653F945BD}" type="pres">
      <dgm:prSet presAssocID="{FFC3EEC9-3963-41F9-8FC3-DF9117FAADF7}" presName="rootText3" presStyleLbl="asst2" presStyleIdx="1" presStyleCnt="6" custLinFactNeighborX="3329" custLinFactNeighborY="2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25426-CB8E-46BD-96B9-0B81C8A06AF2}" type="pres">
      <dgm:prSet presAssocID="{FFC3EEC9-3963-41F9-8FC3-DF9117FAADF7}" presName="rootConnector3" presStyleLbl="asst2" presStyleIdx="1" presStyleCnt="6"/>
      <dgm:spPr/>
      <dgm:t>
        <a:bodyPr/>
        <a:lstStyle/>
        <a:p>
          <a:endParaRPr lang="ru-RU"/>
        </a:p>
      </dgm:t>
    </dgm:pt>
    <dgm:pt modelId="{68192792-0779-4845-BA8D-28289102CF04}" type="pres">
      <dgm:prSet presAssocID="{FFC3EEC9-3963-41F9-8FC3-DF9117FAADF7}" presName="hierChild6" presStyleCnt="0"/>
      <dgm:spPr/>
      <dgm:t>
        <a:bodyPr/>
        <a:lstStyle/>
        <a:p>
          <a:endParaRPr lang="ru-RU"/>
        </a:p>
      </dgm:t>
    </dgm:pt>
    <dgm:pt modelId="{1B30AA37-CA31-4A28-9847-EABF967920D4}" type="pres">
      <dgm:prSet presAssocID="{FFC3EEC9-3963-41F9-8FC3-DF9117FAADF7}" presName="hierChild7" presStyleCnt="0"/>
      <dgm:spPr/>
      <dgm:t>
        <a:bodyPr/>
        <a:lstStyle/>
        <a:p>
          <a:endParaRPr lang="ru-RU"/>
        </a:p>
      </dgm:t>
    </dgm:pt>
    <dgm:pt modelId="{6D4959F8-57B8-492B-8A53-2BBFEE75653D}" type="pres">
      <dgm:prSet presAssocID="{AB75999A-0A19-4EC0-BEEC-968EA8109F7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2FA49E9-56B0-429C-9819-ED5500B818F7}" type="pres">
      <dgm:prSet presAssocID="{C58CFEE9-3E3C-41BF-864E-D5D9DF0DA94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2EA93B4-4992-455C-A26D-7C8761128A94}" type="pres">
      <dgm:prSet presAssocID="{C58CFEE9-3E3C-41BF-864E-D5D9DF0DA94A}" presName="rootComposite" presStyleCnt="0"/>
      <dgm:spPr/>
      <dgm:t>
        <a:bodyPr/>
        <a:lstStyle/>
        <a:p>
          <a:endParaRPr lang="ru-RU"/>
        </a:p>
      </dgm:t>
    </dgm:pt>
    <dgm:pt modelId="{2BD99DC7-27D7-43DD-8EBD-C557E1A5B935}" type="pres">
      <dgm:prSet presAssocID="{C58CFEE9-3E3C-41BF-864E-D5D9DF0DA94A}" presName="rootText" presStyleLbl="node2" presStyleIdx="2" presStyleCnt="5" custScaleY="154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98A99-2340-49CC-9287-1A63368DE0FA}" type="pres">
      <dgm:prSet presAssocID="{C58CFEE9-3E3C-41BF-864E-D5D9DF0DA94A}" presName="rootConnector" presStyleLbl="node2" presStyleIdx="2" presStyleCnt="5"/>
      <dgm:spPr/>
      <dgm:t>
        <a:bodyPr/>
        <a:lstStyle/>
        <a:p>
          <a:endParaRPr lang="ru-RU"/>
        </a:p>
      </dgm:t>
    </dgm:pt>
    <dgm:pt modelId="{3DF9FCDC-41FD-487D-80E1-F326F12738DD}" type="pres">
      <dgm:prSet presAssocID="{C58CFEE9-3E3C-41BF-864E-D5D9DF0DA94A}" presName="hierChild4" presStyleCnt="0"/>
      <dgm:spPr/>
      <dgm:t>
        <a:bodyPr/>
        <a:lstStyle/>
        <a:p>
          <a:endParaRPr lang="ru-RU"/>
        </a:p>
      </dgm:t>
    </dgm:pt>
    <dgm:pt modelId="{6D278EB7-A903-469B-8A25-EEC88854A1F9}" type="pres">
      <dgm:prSet presAssocID="{C58CFEE9-3E3C-41BF-864E-D5D9DF0DA94A}" presName="hierChild5" presStyleCnt="0"/>
      <dgm:spPr/>
      <dgm:t>
        <a:bodyPr/>
        <a:lstStyle/>
        <a:p>
          <a:endParaRPr lang="ru-RU"/>
        </a:p>
      </dgm:t>
    </dgm:pt>
    <dgm:pt modelId="{E7A160B7-E9CD-4970-A7F6-886766386FAA}" type="pres">
      <dgm:prSet presAssocID="{F27488EE-24EB-4644-BE2F-6B0AD5F03803}" presName="Name37" presStyleLbl="parChTrans1D2" presStyleIdx="3" presStyleCnt="5"/>
      <dgm:spPr/>
      <dgm:t>
        <a:bodyPr/>
        <a:lstStyle/>
        <a:p>
          <a:endParaRPr lang="ru-RU"/>
        </a:p>
      </dgm:t>
    </dgm:pt>
    <dgm:pt modelId="{ED040DE4-1A3E-4B9A-884B-499BA5B0EB8A}" type="pres">
      <dgm:prSet presAssocID="{459E2815-7806-4646-8CDE-B698852327B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DD799A-FA8D-4730-B6D3-49E55E260E84}" type="pres">
      <dgm:prSet presAssocID="{459E2815-7806-4646-8CDE-B698852327BD}" presName="rootComposite" presStyleCnt="0"/>
      <dgm:spPr/>
      <dgm:t>
        <a:bodyPr/>
        <a:lstStyle/>
        <a:p>
          <a:endParaRPr lang="ru-RU"/>
        </a:p>
      </dgm:t>
    </dgm:pt>
    <dgm:pt modelId="{2D3E157E-7CB2-4289-BD03-DA5876B8C7BE}" type="pres">
      <dgm:prSet presAssocID="{459E2815-7806-4646-8CDE-B698852327BD}" presName="rootText" presStyleLbl="node2" presStyleIdx="3" presStyleCnt="5" custScaleY="152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FD8D1F-3654-4E5E-8F27-70E06AB82009}" type="pres">
      <dgm:prSet presAssocID="{459E2815-7806-4646-8CDE-B698852327BD}" presName="rootConnector" presStyleLbl="node2" presStyleIdx="3" presStyleCnt="5"/>
      <dgm:spPr/>
      <dgm:t>
        <a:bodyPr/>
        <a:lstStyle/>
        <a:p>
          <a:endParaRPr lang="ru-RU"/>
        </a:p>
      </dgm:t>
    </dgm:pt>
    <dgm:pt modelId="{CBF5EA77-54D3-4C1F-9857-A9D96650CAF9}" type="pres">
      <dgm:prSet presAssocID="{459E2815-7806-4646-8CDE-B698852327BD}" presName="hierChild4" presStyleCnt="0"/>
      <dgm:spPr/>
      <dgm:t>
        <a:bodyPr/>
        <a:lstStyle/>
        <a:p>
          <a:endParaRPr lang="ru-RU"/>
        </a:p>
      </dgm:t>
    </dgm:pt>
    <dgm:pt modelId="{494A7970-9F97-4504-AC63-F8EF9E44D9E6}" type="pres">
      <dgm:prSet presAssocID="{459E2815-7806-4646-8CDE-B698852327BD}" presName="hierChild5" presStyleCnt="0"/>
      <dgm:spPr/>
      <dgm:t>
        <a:bodyPr/>
        <a:lstStyle/>
        <a:p>
          <a:endParaRPr lang="ru-RU"/>
        </a:p>
      </dgm:t>
    </dgm:pt>
    <dgm:pt modelId="{86127C4D-3453-4021-8CF6-B27FDDB68B3D}" type="pres">
      <dgm:prSet presAssocID="{B1D9DC95-53E4-4429-9D21-F50A5363B364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0C8BE3A-3CDB-4470-9D3F-116AD08DD7AF}" type="pres">
      <dgm:prSet presAssocID="{F9078466-65D6-4BA9-9537-34DB9E1409A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CC4EA5-7BF1-430A-BFBF-675D400E6C71}" type="pres">
      <dgm:prSet presAssocID="{F9078466-65D6-4BA9-9537-34DB9E1409A2}" presName="rootComposite" presStyleCnt="0"/>
      <dgm:spPr/>
      <dgm:t>
        <a:bodyPr/>
        <a:lstStyle/>
        <a:p>
          <a:endParaRPr lang="ru-RU"/>
        </a:p>
      </dgm:t>
    </dgm:pt>
    <dgm:pt modelId="{BB1179DE-D9CD-4E22-9948-416D8833A564}" type="pres">
      <dgm:prSet presAssocID="{F9078466-65D6-4BA9-9537-34DB9E1409A2}" presName="rootText" presStyleLbl="node2" presStyleIdx="4" presStyleCnt="5" custScaleY="1543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41154-5EBE-418E-8466-EC5F2B08E2AB}" type="pres">
      <dgm:prSet presAssocID="{F9078466-65D6-4BA9-9537-34DB9E1409A2}" presName="rootConnector" presStyleLbl="node2" presStyleIdx="4" presStyleCnt="5"/>
      <dgm:spPr/>
      <dgm:t>
        <a:bodyPr/>
        <a:lstStyle/>
        <a:p>
          <a:endParaRPr lang="ru-RU"/>
        </a:p>
      </dgm:t>
    </dgm:pt>
    <dgm:pt modelId="{496F2434-03C9-44B6-9482-305A1E5164F2}" type="pres">
      <dgm:prSet presAssocID="{F9078466-65D6-4BA9-9537-34DB9E1409A2}" presName="hierChild4" presStyleCnt="0"/>
      <dgm:spPr/>
      <dgm:t>
        <a:bodyPr/>
        <a:lstStyle/>
        <a:p>
          <a:endParaRPr lang="ru-RU"/>
        </a:p>
      </dgm:t>
    </dgm:pt>
    <dgm:pt modelId="{74FB8533-F1AB-4323-A4BB-CB3F5CFDC9DA}" type="pres">
      <dgm:prSet presAssocID="{F9078466-65D6-4BA9-9537-34DB9E1409A2}" presName="hierChild5" presStyleCnt="0"/>
      <dgm:spPr/>
      <dgm:t>
        <a:bodyPr/>
        <a:lstStyle/>
        <a:p>
          <a:endParaRPr lang="ru-RU"/>
        </a:p>
      </dgm:t>
    </dgm:pt>
    <dgm:pt modelId="{33BAC8BE-5737-40BD-A605-478AB563CA5D}" type="pres">
      <dgm:prSet presAssocID="{58901BA7-99D9-4670-9807-D99F7978AFB2}" presName="Name111" presStyleLbl="parChTrans1D3" presStyleIdx="2" presStyleCnt="6"/>
      <dgm:spPr/>
      <dgm:t>
        <a:bodyPr/>
        <a:lstStyle/>
        <a:p>
          <a:endParaRPr lang="ru-RU"/>
        </a:p>
      </dgm:t>
    </dgm:pt>
    <dgm:pt modelId="{0316698D-BBC3-4997-8B29-749985AB4A44}" type="pres">
      <dgm:prSet presAssocID="{B164C9C4-7F5F-4931-AB43-6D08B506071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6D4284-A176-4A72-BFA9-6FEE3C9352DC}" type="pres">
      <dgm:prSet presAssocID="{B164C9C4-7F5F-4931-AB43-6D08B5060715}" presName="rootComposite3" presStyleCnt="0"/>
      <dgm:spPr/>
      <dgm:t>
        <a:bodyPr/>
        <a:lstStyle/>
        <a:p>
          <a:endParaRPr lang="ru-RU"/>
        </a:p>
      </dgm:t>
    </dgm:pt>
    <dgm:pt modelId="{7C06CA7E-EC56-4E3A-A728-7F05515A1CA0}" type="pres">
      <dgm:prSet presAssocID="{B164C9C4-7F5F-4931-AB43-6D08B5060715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2FD0E-1FF1-4F1A-9365-DF141511702B}" type="pres">
      <dgm:prSet presAssocID="{B164C9C4-7F5F-4931-AB43-6D08B5060715}" presName="rootConnector3" presStyleLbl="asst2" presStyleIdx="2" presStyleCnt="6"/>
      <dgm:spPr/>
      <dgm:t>
        <a:bodyPr/>
        <a:lstStyle/>
        <a:p>
          <a:endParaRPr lang="ru-RU"/>
        </a:p>
      </dgm:t>
    </dgm:pt>
    <dgm:pt modelId="{70AC9195-252E-434A-94E8-058FDCC49D4E}" type="pres">
      <dgm:prSet presAssocID="{B164C9C4-7F5F-4931-AB43-6D08B5060715}" presName="hierChild6" presStyleCnt="0"/>
      <dgm:spPr/>
      <dgm:t>
        <a:bodyPr/>
        <a:lstStyle/>
        <a:p>
          <a:endParaRPr lang="ru-RU"/>
        </a:p>
      </dgm:t>
    </dgm:pt>
    <dgm:pt modelId="{CEAC97FB-0775-4288-B4AD-8D949A3B63FB}" type="pres">
      <dgm:prSet presAssocID="{B164C9C4-7F5F-4931-AB43-6D08B5060715}" presName="hierChild7" presStyleCnt="0"/>
      <dgm:spPr/>
      <dgm:t>
        <a:bodyPr/>
        <a:lstStyle/>
        <a:p>
          <a:endParaRPr lang="ru-RU"/>
        </a:p>
      </dgm:t>
    </dgm:pt>
    <dgm:pt modelId="{1514C469-B620-44BE-BE14-FB4267E96F55}" type="pres">
      <dgm:prSet presAssocID="{BA1DA5E3-7906-4F88-BB2B-2611A9A6A66B}" presName="Name111" presStyleLbl="parChTrans1D3" presStyleIdx="3" presStyleCnt="6"/>
      <dgm:spPr/>
      <dgm:t>
        <a:bodyPr/>
        <a:lstStyle/>
        <a:p>
          <a:endParaRPr lang="ru-RU"/>
        </a:p>
      </dgm:t>
    </dgm:pt>
    <dgm:pt modelId="{B6193275-BFFE-4733-8BEB-A6E024D8AD5A}" type="pres">
      <dgm:prSet presAssocID="{DBF9F2DC-2741-4362-834B-50505C2A2C27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50FCB8-E9FD-4921-BE91-723050D26558}" type="pres">
      <dgm:prSet presAssocID="{DBF9F2DC-2741-4362-834B-50505C2A2C27}" presName="rootComposite3" presStyleCnt="0"/>
      <dgm:spPr/>
      <dgm:t>
        <a:bodyPr/>
        <a:lstStyle/>
        <a:p>
          <a:endParaRPr lang="ru-RU"/>
        </a:p>
      </dgm:t>
    </dgm:pt>
    <dgm:pt modelId="{BC582360-A30C-446A-915F-FB0A7215874D}" type="pres">
      <dgm:prSet presAssocID="{DBF9F2DC-2741-4362-834B-50505C2A2C27}" presName="rootText3" presStyleLbl="asst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EEA7E-810B-494A-AF64-A57ABD99B6A5}" type="pres">
      <dgm:prSet presAssocID="{DBF9F2DC-2741-4362-834B-50505C2A2C27}" presName="rootConnector3" presStyleLbl="asst2" presStyleIdx="3" presStyleCnt="6"/>
      <dgm:spPr/>
      <dgm:t>
        <a:bodyPr/>
        <a:lstStyle/>
        <a:p>
          <a:endParaRPr lang="ru-RU"/>
        </a:p>
      </dgm:t>
    </dgm:pt>
    <dgm:pt modelId="{0E541337-3B02-4336-A203-9FF9311B4726}" type="pres">
      <dgm:prSet presAssocID="{DBF9F2DC-2741-4362-834B-50505C2A2C27}" presName="hierChild6" presStyleCnt="0"/>
      <dgm:spPr/>
      <dgm:t>
        <a:bodyPr/>
        <a:lstStyle/>
        <a:p>
          <a:endParaRPr lang="ru-RU"/>
        </a:p>
      </dgm:t>
    </dgm:pt>
    <dgm:pt modelId="{06A18C10-6325-4728-9E02-D3C6E5478F9E}" type="pres">
      <dgm:prSet presAssocID="{DBF9F2DC-2741-4362-834B-50505C2A2C27}" presName="hierChild7" presStyleCnt="0"/>
      <dgm:spPr/>
      <dgm:t>
        <a:bodyPr/>
        <a:lstStyle/>
        <a:p>
          <a:endParaRPr lang="ru-RU"/>
        </a:p>
      </dgm:t>
    </dgm:pt>
    <dgm:pt modelId="{953B3DBF-21D5-4E9E-AB43-232A930F970B}" type="pres">
      <dgm:prSet presAssocID="{5169155A-A066-4286-82A0-19FD39BE37C2}" presName="Name111" presStyleLbl="parChTrans1D3" presStyleIdx="4" presStyleCnt="6"/>
      <dgm:spPr/>
      <dgm:t>
        <a:bodyPr/>
        <a:lstStyle/>
        <a:p>
          <a:endParaRPr lang="ru-RU"/>
        </a:p>
      </dgm:t>
    </dgm:pt>
    <dgm:pt modelId="{772C2E2A-AAE8-404E-AA6E-D2B82881D455}" type="pres">
      <dgm:prSet presAssocID="{EB43DC14-0140-4585-A445-D71615DE9D15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DF4F20E-393A-4106-B8B9-4E9DFFAA418C}" type="pres">
      <dgm:prSet presAssocID="{EB43DC14-0140-4585-A445-D71615DE9D15}" presName="rootComposite3" presStyleCnt="0"/>
      <dgm:spPr/>
      <dgm:t>
        <a:bodyPr/>
        <a:lstStyle/>
        <a:p>
          <a:endParaRPr lang="ru-RU"/>
        </a:p>
      </dgm:t>
    </dgm:pt>
    <dgm:pt modelId="{F26398FA-2077-47C4-B5AB-6ADF9BEFB72A}" type="pres">
      <dgm:prSet presAssocID="{EB43DC14-0140-4585-A445-D71615DE9D15}" presName="rootText3" presStyleLbl="asst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45EA7-6469-4043-88FD-5899076154CE}" type="pres">
      <dgm:prSet presAssocID="{EB43DC14-0140-4585-A445-D71615DE9D15}" presName="rootConnector3" presStyleLbl="asst2" presStyleIdx="4" presStyleCnt="6"/>
      <dgm:spPr/>
      <dgm:t>
        <a:bodyPr/>
        <a:lstStyle/>
        <a:p>
          <a:endParaRPr lang="ru-RU"/>
        </a:p>
      </dgm:t>
    </dgm:pt>
    <dgm:pt modelId="{34682605-6671-4F64-AAE9-6D904393F07F}" type="pres">
      <dgm:prSet presAssocID="{EB43DC14-0140-4585-A445-D71615DE9D15}" presName="hierChild6" presStyleCnt="0"/>
      <dgm:spPr/>
      <dgm:t>
        <a:bodyPr/>
        <a:lstStyle/>
        <a:p>
          <a:endParaRPr lang="ru-RU"/>
        </a:p>
      </dgm:t>
    </dgm:pt>
    <dgm:pt modelId="{3C1CEC8A-7754-4792-BA73-971A820CE14F}" type="pres">
      <dgm:prSet presAssocID="{EB43DC14-0140-4585-A445-D71615DE9D15}" presName="hierChild7" presStyleCnt="0"/>
      <dgm:spPr/>
      <dgm:t>
        <a:bodyPr/>
        <a:lstStyle/>
        <a:p>
          <a:endParaRPr lang="ru-RU"/>
        </a:p>
      </dgm:t>
    </dgm:pt>
    <dgm:pt modelId="{1FA886CB-5F1C-436A-8308-019519BC7964}" type="pres">
      <dgm:prSet presAssocID="{6568D836-A281-47EF-A7DA-6B2D473E1C51}" presName="Name111" presStyleLbl="parChTrans1D3" presStyleIdx="5" presStyleCnt="6"/>
      <dgm:spPr/>
      <dgm:t>
        <a:bodyPr/>
        <a:lstStyle/>
        <a:p>
          <a:endParaRPr lang="ru-RU"/>
        </a:p>
      </dgm:t>
    </dgm:pt>
    <dgm:pt modelId="{CEA39411-3B5F-4344-A189-E47536B3C746}" type="pres">
      <dgm:prSet presAssocID="{570EC7F4-4EFC-4AEA-B6E7-001BD2DE287B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E32BDB6-BA65-4EDD-9F98-BBC42E38004B}" type="pres">
      <dgm:prSet presAssocID="{570EC7F4-4EFC-4AEA-B6E7-001BD2DE287B}" presName="rootComposite3" presStyleCnt="0"/>
      <dgm:spPr/>
      <dgm:t>
        <a:bodyPr/>
        <a:lstStyle/>
        <a:p>
          <a:endParaRPr lang="ru-RU"/>
        </a:p>
      </dgm:t>
    </dgm:pt>
    <dgm:pt modelId="{FBDF8BA8-952C-4647-8830-DCF7E582E015}" type="pres">
      <dgm:prSet presAssocID="{570EC7F4-4EFC-4AEA-B6E7-001BD2DE287B}" presName="rootText3" presStyleLbl="asst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16237-9200-4095-A662-5DEC37F9215F}" type="pres">
      <dgm:prSet presAssocID="{570EC7F4-4EFC-4AEA-B6E7-001BD2DE287B}" presName="rootConnector3" presStyleLbl="asst2" presStyleIdx="5" presStyleCnt="6"/>
      <dgm:spPr/>
      <dgm:t>
        <a:bodyPr/>
        <a:lstStyle/>
        <a:p>
          <a:endParaRPr lang="ru-RU"/>
        </a:p>
      </dgm:t>
    </dgm:pt>
    <dgm:pt modelId="{54755895-F87D-48EA-B668-B670BE1E11AA}" type="pres">
      <dgm:prSet presAssocID="{570EC7F4-4EFC-4AEA-B6E7-001BD2DE287B}" presName="hierChild6" presStyleCnt="0"/>
      <dgm:spPr/>
      <dgm:t>
        <a:bodyPr/>
        <a:lstStyle/>
        <a:p>
          <a:endParaRPr lang="ru-RU"/>
        </a:p>
      </dgm:t>
    </dgm:pt>
    <dgm:pt modelId="{5DD3B7EF-2CB1-4ADC-9DDE-9BC68F90447E}" type="pres">
      <dgm:prSet presAssocID="{570EC7F4-4EFC-4AEA-B6E7-001BD2DE287B}" presName="hierChild7" presStyleCnt="0"/>
      <dgm:spPr/>
      <dgm:t>
        <a:bodyPr/>
        <a:lstStyle/>
        <a:p>
          <a:endParaRPr lang="ru-RU"/>
        </a:p>
      </dgm:t>
    </dgm:pt>
    <dgm:pt modelId="{01345F56-AF7E-44DD-A4BB-9480A5189A01}" type="pres">
      <dgm:prSet presAssocID="{82090B03-30F5-4532-9545-C34341EBEE69}" presName="hierChild3" presStyleCnt="0"/>
      <dgm:spPr/>
      <dgm:t>
        <a:bodyPr/>
        <a:lstStyle/>
        <a:p>
          <a:endParaRPr lang="ru-RU"/>
        </a:p>
      </dgm:t>
    </dgm:pt>
  </dgm:ptLst>
  <dgm:cxnLst>
    <dgm:cxn modelId="{94FB619E-9780-414A-ADAE-50B2FF61D327}" type="presOf" srcId="{B164C9C4-7F5F-4931-AB43-6D08B5060715}" destId="{7C06CA7E-EC56-4E3A-A728-7F05515A1CA0}" srcOrd="0" destOrd="0" presId="urn:microsoft.com/office/officeart/2005/8/layout/orgChart1"/>
    <dgm:cxn modelId="{BEF93432-666F-446C-98AD-B08686F41170}" type="presOf" srcId="{30508895-8891-4C2C-8FB7-D5817F3248FD}" destId="{2585C704-A218-4BBD-9916-185FC35C523B}" srcOrd="0" destOrd="0" presId="urn:microsoft.com/office/officeart/2005/8/layout/orgChart1"/>
    <dgm:cxn modelId="{A10685CC-CA45-4803-B3F6-CF342451D58E}" type="presOf" srcId="{F9078466-65D6-4BA9-9537-34DB9E1409A2}" destId="{BA441154-5EBE-418E-8466-EC5F2B08E2AB}" srcOrd="1" destOrd="0" presId="urn:microsoft.com/office/officeart/2005/8/layout/orgChart1"/>
    <dgm:cxn modelId="{B18C5D82-6493-4BA7-8AB3-1E3185BC5CE5}" type="presOf" srcId="{AB75999A-0A19-4EC0-BEEC-968EA8109F7D}" destId="{6D4959F8-57B8-492B-8A53-2BBFEE75653D}" srcOrd="0" destOrd="0" presId="urn:microsoft.com/office/officeart/2005/8/layout/orgChart1"/>
    <dgm:cxn modelId="{0C89D0E2-18B0-4AEF-A79D-49DC3A062C41}" srcId="{82090B03-30F5-4532-9545-C34341EBEE69}" destId="{F9078466-65D6-4BA9-9537-34DB9E1409A2}" srcOrd="4" destOrd="0" parTransId="{B1D9DC95-53E4-4429-9D21-F50A5363B364}" sibTransId="{6C7739FD-8D06-4151-853B-653FF6E93B84}"/>
    <dgm:cxn modelId="{4A0855F3-079F-4CF2-AE9A-9893D4DFCF52}" type="presOf" srcId="{EB43DC14-0140-4585-A445-D71615DE9D15}" destId="{9B045EA7-6469-4043-88FD-5899076154CE}" srcOrd="1" destOrd="0" presId="urn:microsoft.com/office/officeart/2005/8/layout/orgChart1"/>
    <dgm:cxn modelId="{2CF99A90-1040-486B-AD0F-496D105E1335}" srcId="{4D57B305-8CE9-441D-92FB-D00B4CB0BB0B}" destId="{82090B03-30F5-4532-9545-C34341EBEE69}" srcOrd="0" destOrd="0" parTransId="{35AA20D8-567F-4EB5-842C-07CFBA9A4CE4}" sibTransId="{60E106F8-9C31-468F-93FD-93701BC40601}"/>
    <dgm:cxn modelId="{22BACCFB-17B3-4EDF-93C4-89A41EDAC8F4}" type="presOf" srcId="{51DAE4A2-4AEB-4612-AB34-0EB5D02AC3B8}" destId="{1AF450FA-D798-4866-BE4C-346DDB8E176C}" srcOrd="0" destOrd="0" presId="urn:microsoft.com/office/officeart/2005/8/layout/orgChart1"/>
    <dgm:cxn modelId="{D3443AEE-E14D-444E-A072-2C3B3BF471D7}" srcId="{82090B03-30F5-4532-9545-C34341EBEE69}" destId="{B79CC024-D32B-4F8B-A307-2BD463BB3B00}" srcOrd="1" destOrd="0" parTransId="{427CE8F8-3716-4552-96CC-0B54CF98D0D6}" sibTransId="{9FFC256F-217B-4DA1-AD45-C33192D85E81}"/>
    <dgm:cxn modelId="{8AF82D81-34FF-47B7-8B18-86C4DC2DBC87}" type="presOf" srcId="{6568D836-A281-47EF-A7DA-6B2D473E1C51}" destId="{1FA886CB-5F1C-436A-8308-019519BC7964}" srcOrd="0" destOrd="0" presId="urn:microsoft.com/office/officeart/2005/8/layout/orgChart1"/>
    <dgm:cxn modelId="{0FEAAB9B-1DB3-4BFE-84BF-971D092309BA}" type="presOf" srcId="{D5B72849-66F1-4C54-A09D-B0BB81067A26}" destId="{FED8CB71-5831-4360-ABE5-C8F1A1172FC4}" srcOrd="1" destOrd="0" presId="urn:microsoft.com/office/officeart/2005/8/layout/orgChart1"/>
    <dgm:cxn modelId="{A4D7D3EA-7FB8-4B4F-ABBC-C6E34B732B50}" srcId="{F9078466-65D6-4BA9-9537-34DB9E1409A2}" destId="{570EC7F4-4EFC-4AEA-B6E7-001BD2DE287B}" srcOrd="3" destOrd="0" parTransId="{6568D836-A281-47EF-A7DA-6B2D473E1C51}" sibTransId="{AB6C451D-BA82-4898-AEAE-9365B41ACF3B}"/>
    <dgm:cxn modelId="{64EFEC5D-1120-4A2C-B872-7D363DB02AFD}" srcId="{82090B03-30F5-4532-9545-C34341EBEE69}" destId="{C58CFEE9-3E3C-41BF-864E-D5D9DF0DA94A}" srcOrd="2" destOrd="0" parTransId="{AB75999A-0A19-4EC0-BEEC-968EA8109F7D}" sibTransId="{62AE6E9D-2FC6-4724-AC98-AA45577DBA2B}"/>
    <dgm:cxn modelId="{82137C44-02E8-4718-81E3-43A56FA9D398}" type="presOf" srcId="{F9078466-65D6-4BA9-9537-34DB9E1409A2}" destId="{BB1179DE-D9CD-4E22-9948-416D8833A564}" srcOrd="0" destOrd="0" presId="urn:microsoft.com/office/officeart/2005/8/layout/orgChart1"/>
    <dgm:cxn modelId="{951020F5-AF26-476C-BFF1-E7C30FC7ECB2}" type="presOf" srcId="{DBF9F2DC-2741-4362-834B-50505C2A2C27}" destId="{BC582360-A30C-446A-915F-FB0A7215874D}" srcOrd="0" destOrd="0" presId="urn:microsoft.com/office/officeart/2005/8/layout/orgChart1"/>
    <dgm:cxn modelId="{3B34C6F2-87F1-4ECB-A06D-B7EEC30B79FE}" srcId="{B79CC024-D32B-4F8B-A307-2BD463BB3B00}" destId="{D5B72849-66F1-4C54-A09D-B0BB81067A26}" srcOrd="0" destOrd="0" parTransId="{2D8C9430-3840-481C-811C-637B89DA0D43}" sibTransId="{3CB51073-A449-4965-83C5-49E21D21F7E2}"/>
    <dgm:cxn modelId="{6EA6E74B-9E8A-4ACB-8395-965E6D1CF519}" type="presOf" srcId="{4D57B305-8CE9-441D-92FB-D00B4CB0BB0B}" destId="{8316C35F-1021-4376-88B1-E244E6B0C2C5}" srcOrd="0" destOrd="0" presId="urn:microsoft.com/office/officeart/2005/8/layout/orgChart1"/>
    <dgm:cxn modelId="{D292A37F-4E3F-463F-A195-A3A7BB3E9D20}" type="presOf" srcId="{5169155A-A066-4286-82A0-19FD39BE37C2}" destId="{953B3DBF-21D5-4E9E-AB43-232A930F970B}" srcOrd="0" destOrd="0" presId="urn:microsoft.com/office/officeart/2005/8/layout/orgChart1"/>
    <dgm:cxn modelId="{7D876E44-EA75-40FB-84F3-347B4CD743B1}" type="presOf" srcId="{58901BA7-99D9-4670-9807-D99F7978AFB2}" destId="{33BAC8BE-5737-40BD-A605-478AB563CA5D}" srcOrd="0" destOrd="0" presId="urn:microsoft.com/office/officeart/2005/8/layout/orgChart1"/>
    <dgm:cxn modelId="{3C622972-B50B-487D-BF76-9BF4805CF7D2}" type="presOf" srcId="{D5B72849-66F1-4C54-A09D-B0BB81067A26}" destId="{DAE91A66-94AB-4432-BF2B-9A48738E1E9B}" srcOrd="0" destOrd="0" presId="urn:microsoft.com/office/officeart/2005/8/layout/orgChart1"/>
    <dgm:cxn modelId="{0A073E4C-A2B2-4F27-8D6E-33C535AD38CC}" type="presOf" srcId="{459E2815-7806-4646-8CDE-B698852327BD}" destId="{2D3E157E-7CB2-4289-BD03-DA5876B8C7BE}" srcOrd="0" destOrd="0" presId="urn:microsoft.com/office/officeart/2005/8/layout/orgChart1"/>
    <dgm:cxn modelId="{9C133E07-53F2-45AD-8E20-D084508EDA56}" type="presOf" srcId="{B79CC024-D32B-4F8B-A307-2BD463BB3B00}" destId="{FE1AD88B-A0D5-43D4-AB5F-3D7B24A25515}" srcOrd="1" destOrd="0" presId="urn:microsoft.com/office/officeart/2005/8/layout/orgChart1"/>
    <dgm:cxn modelId="{1282A455-FCA4-4406-B9D1-B72CE98F53AB}" srcId="{B79CC024-D32B-4F8B-A307-2BD463BB3B00}" destId="{FFC3EEC9-3963-41F9-8FC3-DF9117FAADF7}" srcOrd="1" destOrd="0" parTransId="{30508895-8891-4C2C-8FB7-D5817F3248FD}" sibTransId="{D7192731-6136-4960-86BD-B62A1B7077D8}"/>
    <dgm:cxn modelId="{AAE22B7D-0826-49B1-86E1-085A21323D90}" type="presOf" srcId="{82090B03-30F5-4532-9545-C34341EBEE69}" destId="{7ED036F5-DCC0-4E4A-884D-7F1D58BACBAC}" srcOrd="1" destOrd="0" presId="urn:microsoft.com/office/officeart/2005/8/layout/orgChart1"/>
    <dgm:cxn modelId="{A2F59895-98BE-4A25-8B09-CE349320AA48}" type="presOf" srcId="{FFC3EEC9-3963-41F9-8FC3-DF9117FAADF7}" destId="{40883371-0C30-41A4-B239-C04653F945BD}" srcOrd="0" destOrd="0" presId="urn:microsoft.com/office/officeart/2005/8/layout/orgChart1"/>
    <dgm:cxn modelId="{42FBDFF5-CDB5-4B04-A55B-9DA03ABF3A22}" srcId="{82090B03-30F5-4532-9545-C34341EBEE69}" destId="{51DAE4A2-4AEB-4612-AB34-0EB5D02AC3B8}" srcOrd="0" destOrd="0" parTransId="{7A9C3D62-E034-4247-85F0-84D01B570668}" sibTransId="{FE62A3A2-D85A-4464-B30F-68566B470E16}"/>
    <dgm:cxn modelId="{F307C8EA-E77D-44A1-8E20-64C685329A2F}" srcId="{F9078466-65D6-4BA9-9537-34DB9E1409A2}" destId="{B164C9C4-7F5F-4931-AB43-6D08B5060715}" srcOrd="0" destOrd="0" parTransId="{58901BA7-99D9-4670-9807-D99F7978AFB2}" sibTransId="{CB467DCE-9FB5-4898-B88A-B10D9FB80559}"/>
    <dgm:cxn modelId="{27470168-3A12-4F55-978E-74D9F859B5F7}" type="presOf" srcId="{B79CC024-D32B-4F8B-A307-2BD463BB3B00}" destId="{6621F929-99A7-4E90-80E6-3F22FF14BB3F}" srcOrd="0" destOrd="0" presId="urn:microsoft.com/office/officeart/2005/8/layout/orgChart1"/>
    <dgm:cxn modelId="{331CC333-00AE-4940-BB8C-37CF4CF0A19E}" type="presOf" srcId="{FFC3EEC9-3963-41F9-8FC3-DF9117FAADF7}" destId="{A9A25426-CB8E-46BD-96B9-0B81C8A06AF2}" srcOrd="1" destOrd="0" presId="urn:microsoft.com/office/officeart/2005/8/layout/orgChart1"/>
    <dgm:cxn modelId="{A4AF8D43-2D94-4731-942A-4517A30D580E}" type="presOf" srcId="{EB43DC14-0140-4585-A445-D71615DE9D15}" destId="{F26398FA-2077-47C4-B5AB-6ADF9BEFB72A}" srcOrd="0" destOrd="0" presId="urn:microsoft.com/office/officeart/2005/8/layout/orgChart1"/>
    <dgm:cxn modelId="{CA1B53D9-5897-4D0F-AF07-491EAAC75834}" type="presOf" srcId="{F27488EE-24EB-4644-BE2F-6B0AD5F03803}" destId="{E7A160B7-E9CD-4970-A7F6-886766386FAA}" srcOrd="0" destOrd="0" presId="urn:microsoft.com/office/officeart/2005/8/layout/orgChart1"/>
    <dgm:cxn modelId="{CCC820F8-708F-4552-9D33-0FB0E22ADB5B}" type="presOf" srcId="{DBF9F2DC-2741-4362-834B-50505C2A2C27}" destId="{A68EEA7E-810B-494A-AF64-A57ABD99B6A5}" srcOrd="1" destOrd="0" presId="urn:microsoft.com/office/officeart/2005/8/layout/orgChart1"/>
    <dgm:cxn modelId="{D2D695A5-6FD4-4D02-933E-E552463D70A3}" type="presOf" srcId="{427CE8F8-3716-4552-96CC-0B54CF98D0D6}" destId="{867FC2BD-2144-498A-BCF0-82BC135DF48A}" srcOrd="0" destOrd="0" presId="urn:microsoft.com/office/officeart/2005/8/layout/orgChart1"/>
    <dgm:cxn modelId="{8A052D0D-BB1D-4492-A37C-4BD5594B637D}" type="presOf" srcId="{82090B03-30F5-4532-9545-C34341EBEE69}" destId="{B6C4A9FF-4673-4CF9-B959-8909CB038AC5}" srcOrd="0" destOrd="0" presId="urn:microsoft.com/office/officeart/2005/8/layout/orgChart1"/>
    <dgm:cxn modelId="{7C0E00B5-9526-4AF1-9DFB-03CC39A5A5CF}" type="presOf" srcId="{459E2815-7806-4646-8CDE-B698852327BD}" destId="{F3FD8D1F-3654-4E5E-8F27-70E06AB82009}" srcOrd="1" destOrd="0" presId="urn:microsoft.com/office/officeart/2005/8/layout/orgChart1"/>
    <dgm:cxn modelId="{269E1878-CE96-404D-845E-01000137DD5A}" srcId="{F9078466-65D6-4BA9-9537-34DB9E1409A2}" destId="{DBF9F2DC-2741-4362-834B-50505C2A2C27}" srcOrd="1" destOrd="0" parTransId="{BA1DA5E3-7906-4F88-BB2B-2611A9A6A66B}" sibTransId="{8F38AC19-DE92-4BA5-A537-D2046A307C1A}"/>
    <dgm:cxn modelId="{FF24121C-17B9-41BF-A58B-D7C634F37DE6}" type="presOf" srcId="{570EC7F4-4EFC-4AEA-B6E7-001BD2DE287B}" destId="{FBDF8BA8-952C-4647-8830-DCF7E582E015}" srcOrd="0" destOrd="0" presId="urn:microsoft.com/office/officeart/2005/8/layout/orgChart1"/>
    <dgm:cxn modelId="{45401014-7240-43A7-B4FD-A34F011E48A4}" type="presOf" srcId="{51DAE4A2-4AEB-4612-AB34-0EB5D02AC3B8}" destId="{949D576A-AC64-4694-8DD1-8EA633855D4F}" srcOrd="1" destOrd="0" presId="urn:microsoft.com/office/officeart/2005/8/layout/orgChart1"/>
    <dgm:cxn modelId="{E382CC16-6A25-4F56-9F7D-EB7AD90EA221}" type="presOf" srcId="{570EC7F4-4EFC-4AEA-B6E7-001BD2DE287B}" destId="{6C516237-9200-4095-A662-5DEC37F9215F}" srcOrd="1" destOrd="0" presId="urn:microsoft.com/office/officeart/2005/8/layout/orgChart1"/>
    <dgm:cxn modelId="{11249897-9435-437F-8F28-BE136E93B766}" type="presOf" srcId="{C58CFEE9-3E3C-41BF-864E-D5D9DF0DA94A}" destId="{2BD99DC7-27D7-43DD-8EBD-C557E1A5B935}" srcOrd="0" destOrd="0" presId="urn:microsoft.com/office/officeart/2005/8/layout/orgChart1"/>
    <dgm:cxn modelId="{A704C40B-3C19-41D7-B9EB-2BC187DA0846}" type="presOf" srcId="{B1D9DC95-53E4-4429-9D21-F50A5363B364}" destId="{86127C4D-3453-4021-8CF6-B27FDDB68B3D}" srcOrd="0" destOrd="0" presId="urn:microsoft.com/office/officeart/2005/8/layout/orgChart1"/>
    <dgm:cxn modelId="{C04B5AFC-0D82-49CA-8ADF-33543ED25777}" srcId="{82090B03-30F5-4532-9545-C34341EBEE69}" destId="{459E2815-7806-4646-8CDE-B698852327BD}" srcOrd="3" destOrd="0" parTransId="{F27488EE-24EB-4644-BE2F-6B0AD5F03803}" sibTransId="{FF1853A6-FB60-490A-B8AB-CD98DBBF0515}"/>
    <dgm:cxn modelId="{20252885-BA7C-4856-A15E-D85A20FAF96D}" type="presOf" srcId="{2D8C9430-3840-481C-811C-637B89DA0D43}" destId="{8ED9AE13-80D1-4C6A-8814-7287EDF717A4}" srcOrd="0" destOrd="0" presId="urn:microsoft.com/office/officeart/2005/8/layout/orgChart1"/>
    <dgm:cxn modelId="{583BC3B1-6B4A-476E-B2FC-4D2C593BA6D1}" type="presOf" srcId="{B164C9C4-7F5F-4931-AB43-6D08B5060715}" destId="{5BB2FD0E-1FF1-4F1A-9365-DF141511702B}" srcOrd="1" destOrd="0" presId="urn:microsoft.com/office/officeart/2005/8/layout/orgChart1"/>
    <dgm:cxn modelId="{8141AD7F-B2B4-4609-8A57-E48BFF12B319}" srcId="{F9078466-65D6-4BA9-9537-34DB9E1409A2}" destId="{EB43DC14-0140-4585-A445-D71615DE9D15}" srcOrd="2" destOrd="0" parTransId="{5169155A-A066-4286-82A0-19FD39BE37C2}" sibTransId="{459091BD-DB81-42C6-9740-20F3BF91DB1F}"/>
    <dgm:cxn modelId="{CDA38C57-2DF6-4D71-8553-497FFF732E5C}" type="presOf" srcId="{BA1DA5E3-7906-4F88-BB2B-2611A9A6A66B}" destId="{1514C469-B620-44BE-BE14-FB4267E96F55}" srcOrd="0" destOrd="0" presId="urn:microsoft.com/office/officeart/2005/8/layout/orgChart1"/>
    <dgm:cxn modelId="{6C86F607-8FAB-4145-9122-D03FEEE49A55}" type="presOf" srcId="{C58CFEE9-3E3C-41BF-864E-D5D9DF0DA94A}" destId="{2DD98A99-2340-49CC-9287-1A63368DE0FA}" srcOrd="1" destOrd="0" presId="urn:microsoft.com/office/officeart/2005/8/layout/orgChart1"/>
    <dgm:cxn modelId="{5D55DB7D-7DDE-4923-984F-02939417B7A1}" type="presOf" srcId="{7A9C3D62-E034-4247-85F0-84D01B570668}" destId="{3B6D2C6E-0C0C-487A-AAE8-9E194CF099D9}" srcOrd="0" destOrd="0" presId="urn:microsoft.com/office/officeart/2005/8/layout/orgChart1"/>
    <dgm:cxn modelId="{BB9F8047-502D-486E-9F8B-CC8C687653A3}" type="presParOf" srcId="{8316C35F-1021-4376-88B1-E244E6B0C2C5}" destId="{A8DC076E-2251-419A-9382-3131849556D8}" srcOrd="0" destOrd="0" presId="urn:microsoft.com/office/officeart/2005/8/layout/orgChart1"/>
    <dgm:cxn modelId="{A231EF52-7CDD-48AB-BFE9-701966D26D8E}" type="presParOf" srcId="{A8DC076E-2251-419A-9382-3131849556D8}" destId="{78B770D9-F54F-4BC5-8AA2-80CF1AB041CC}" srcOrd="0" destOrd="0" presId="urn:microsoft.com/office/officeart/2005/8/layout/orgChart1"/>
    <dgm:cxn modelId="{2A51AC6D-6D06-4049-8D69-D1E59DAA646E}" type="presParOf" srcId="{78B770D9-F54F-4BC5-8AA2-80CF1AB041CC}" destId="{B6C4A9FF-4673-4CF9-B959-8909CB038AC5}" srcOrd="0" destOrd="0" presId="urn:microsoft.com/office/officeart/2005/8/layout/orgChart1"/>
    <dgm:cxn modelId="{BC3E2FD0-C211-4E63-A6B0-641DEC45F4F3}" type="presParOf" srcId="{78B770D9-F54F-4BC5-8AA2-80CF1AB041CC}" destId="{7ED036F5-DCC0-4E4A-884D-7F1D58BACBAC}" srcOrd="1" destOrd="0" presId="urn:microsoft.com/office/officeart/2005/8/layout/orgChart1"/>
    <dgm:cxn modelId="{74DF09EE-D3F3-4AF6-949D-265CFA4878FA}" type="presParOf" srcId="{A8DC076E-2251-419A-9382-3131849556D8}" destId="{3C6AB5F1-0EFF-4DC7-B089-86CF7558AEC3}" srcOrd="1" destOrd="0" presId="urn:microsoft.com/office/officeart/2005/8/layout/orgChart1"/>
    <dgm:cxn modelId="{58F2A4EC-5A32-464A-83F2-A49BEB5C9524}" type="presParOf" srcId="{3C6AB5F1-0EFF-4DC7-B089-86CF7558AEC3}" destId="{3B6D2C6E-0C0C-487A-AAE8-9E194CF099D9}" srcOrd="0" destOrd="0" presId="urn:microsoft.com/office/officeart/2005/8/layout/orgChart1"/>
    <dgm:cxn modelId="{096BFA13-E46D-4F35-B554-A40852162414}" type="presParOf" srcId="{3C6AB5F1-0EFF-4DC7-B089-86CF7558AEC3}" destId="{BE3FF7C3-762A-4FD4-A899-0A40DE5ED14A}" srcOrd="1" destOrd="0" presId="urn:microsoft.com/office/officeart/2005/8/layout/orgChart1"/>
    <dgm:cxn modelId="{D0C2801F-7E19-4536-8FBC-B92215AFE635}" type="presParOf" srcId="{BE3FF7C3-762A-4FD4-A899-0A40DE5ED14A}" destId="{B08A9509-C92D-476A-B7E9-BB7C6B6667F5}" srcOrd="0" destOrd="0" presId="urn:microsoft.com/office/officeart/2005/8/layout/orgChart1"/>
    <dgm:cxn modelId="{AFD45E45-DDFF-4AE7-BE63-056C9F9976F2}" type="presParOf" srcId="{B08A9509-C92D-476A-B7E9-BB7C6B6667F5}" destId="{1AF450FA-D798-4866-BE4C-346DDB8E176C}" srcOrd="0" destOrd="0" presId="urn:microsoft.com/office/officeart/2005/8/layout/orgChart1"/>
    <dgm:cxn modelId="{FA386F48-6F5C-4A35-A129-3AE893E542DC}" type="presParOf" srcId="{B08A9509-C92D-476A-B7E9-BB7C6B6667F5}" destId="{949D576A-AC64-4694-8DD1-8EA633855D4F}" srcOrd="1" destOrd="0" presId="urn:microsoft.com/office/officeart/2005/8/layout/orgChart1"/>
    <dgm:cxn modelId="{9D7F5A2F-CE9C-4DCB-8594-F8B8AF0C11D8}" type="presParOf" srcId="{BE3FF7C3-762A-4FD4-A899-0A40DE5ED14A}" destId="{575C5C60-81A7-474F-AF08-087B81E0C94F}" srcOrd="1" destOrd="0" presId="urn:microsoft.com/office/officeart/2005/8/layout/orgChart1"/>
    <dgm:cxn modelId="{3B03C719-86FE-491F-A631-ED8F50E2BB4D}" type="presParOf" srcId="{BE3FF7C3-762A-4FD4-A899-0A40DE5ED14A}" destId="{A3140637-24A8-4290-BF5C-25B01AEC6C4E}" srcOrd="2" destOrd="0" presId="urn:microsoft.com/office/officeart/2005/8/layout/orgChart1"/>
    <dgm:cxn modelId="{1A7F6358-779B-4700-B453-202A41D3F870}" type="presParOf" srcId="{3C6AB5F1-0EFF-4DC7-B089-86CF7558AEC3}" destId="{867FC2BD-2144-498A-BCF0-82BC135DF48A}" srcOrd="2" destOrd="0" presId="urn:microsoft.com/office/officeart/2005/8/layout/orgChart1"/>
    <dgm:cxn modelId="{39C1622D-EDC1-42C0-9A1E-762D24E77D4E}" type="presParOf" srcId="{3C6AB5F1-0EFF-4DC7-B089-86CF7558AEC3}" destId="{D3E67483-D20C-417A-9AF1-7A01D362F269}" srcOrd="3" destOrd="0" presId="urn:microsoft.com/office/officeart/2005/8/layout/orgChart1"/>
    <dgm:cxn modelId="{9EB7D234-2ABE-4CB6-836D-BA9F2801F957}" type="presParOf" srcId="{D3E67483-D20C-417A-9AF1-7A01D362F269}" destId="{8F5B7B23-4166-4D1C-BE99-DD07087E7A1E}" srcOrd="0" destOrd="0" presId="urn:microsoft.com/office/officeart/2005/8/layout/orgChart1"/>
    <dgm:cxn modelId="{BC38D5BE-8D84-4A5D-A515-AEDDDB84B808}" type="presParOf" srcId="{8F5B7B23-4166-4D1C-BE99-DD07087E7A1E}" destId="{6621F929-99A7-4E90-80E6-3F22FF14BB3F}" srcOrd="0" destOrd="0" presId="urn:microsoft.com/office/officeart/2005/8/layout/orgChart1"/>
    <dgm:cxn modelId="{43D13C5E-674E-4D74-A1A0-4971117ABC3B}" type="presParOf" srcId="{8F5B7B23-4166-4D1C-BE99-DD07087E7A1E}" destId="{FE1AD88B-A0D5-43D4-AB5F-3D7B24A25515}" srcOrd="1" destOrd="0" presId="urn:microsoft.com/office/officeart/2005/8/layout/orgChart1"/>
    <dgm:cxn modelId="{4D8E4413-0224-472E-90B5-60782B3E8ABD}" type="presParOf" srcId="{D3E67483-D20C-417A-9AF1-7A01D362F269}" destId="{B3BF0227-0C79-4F32-B014-ECFFB3C5E489}" srcOrd="1" destOrd="0" presId="urn:microsoft.com/office/officeart/2005/8/layout/orgChart1"/>
    <dgm:cxn modelId="{97FB72EB-4B41-4B4C-875D-18F30880E8DC}" type="presParOf" srcId="{D3E67483-D20C-417A-9AF1-7A01D362F269}" destId="{EEB78774-184B-42C3-B211-3474DD3558B6}" srcOrd="2" destOrd="0" presId="urn:microsoft.com/office/officeart/2005/8/layout/orgChart1"/>
    <dgm:cxn modelId="{6D46EF70-5399-4B9C-BCB3-E76491AFBFF7}" type="presParOf" srcId="{EEB78774-184B-42C3-B211-3474DD3558B6}" destId="{8ED9AE13-80D1-4C6A-8814-7287EDF717A4}" srcOrd="0" destOrd="0" presId="urn:microsoft.com/office/officeart/2005/8/layout/orgChart1"/>
    <dgm:cxn modelId="{A1CCFACA-0B2E-4D64-AB50-A0FD3069FFC3}" type="presParOf" srcId="{EEB78774-184B-42C3-B211-3474DD3558B6}" destId="{D45565D7-4113-4DDC-8B43-0DFAAA1817DE}" srcOrd="1" destOrd="0" presId="urn:microsoft.com/office/officeart/2005/8/layout/orgChart1"/>
    <dgm:cxn modelId="{39A02084-DC38-4676-ABFA-225EC73E54BE}" type="presParOf" srcId="{D45565D7-4113-4DDC-8B43-0DFAAA1817DE}" destId="{8090CFD5-7646-4344-8577-1AA76E74CF3F}" srcOrd="0" destOrd="0" presId="urn:microsoft.com/office/officeart/2005/8/layout/orgChart1"/>
    <dgm:cxn modelId="{3C15DD8D-47CC-462F-88E6-27D559F1D738}" type="presParOf" srcId="{8090CFD5-7646-4344-8577-1AA76E74CF3F}" destId="{DAE91A66-94AB-4432-BF2B-9A48738E1E9B}" srcOrd="0" destOrd="0" presId="urn:microsoft.com/office/officeart/2005/8/layout/orgChart1"/>
    <dgm:cxn modelId="{C7AB0632-27D9-43C8-ABBD-57D8EF59683A}" type="presParOf" srcId="{8090CFD5-7646-4344-8577-1AA76E74CF3F}" destId="{FED8CB71-5831-4360-ABE5-C8F1A1172FC4}" srcOrd="1" destOrd="0" presId="urn:microsoft.com/office/officeart/2005/8/layout/orgChart1"/>
    <dgm:cxn modelId="{04024381-4F97-4879-A854-3344FB2CEC51}" type="presParOf" srcId="{D45565D7-4113-4DDC-8B43-0DFAAA1817DE}" destId="{3677D54E-7BA6-460F-B30D-4E79A3C5B2AE}" srcOrd="1" destOrd="0" presId="urn:microsoft.com/office/officeart/2005/8/layout/orgChart1"/>
    <dgm:cxn modelId="{126BC976-0654-4358-9917-A99661367249}" type="presParOf" srcId="{D45565D7-4113-4DDC-8B43-0DFAAA1817DE}" destId="{164C0FA1-383F-4CC2-BBFE-F6544A23E3A9}" srcOrd="2" destOrd="0" presId="urn:microsoft.com/office/officeart/2005/8/layout/orgChart1"/>
    <dgm:cxn modelId="{093C5968-21B3-4FA4-B0EA-F362B892BA8E}" type="presParOf" srcId="{EEB78774-184B-42C3-B211-3474DD3558B6}" destId="{2585C704-A218-4BBD-9916-185FC35C523B}" srcOrd="2" destOrd="0" presId="urn:microsoft.com/office/officeart/2005/8/layout/orgChart1"/>
    <dgm:cxn modelId="{E1B24840-BDB0-43DE-ABEB-6276BD4E9511}" type="presParOf" srcId="{EEB78774-184B-42C3-B211-3474DD3558B6}" destId="{58E6D945-5AB3-454E-8B71-9C81B2DA1878}" srcOrd="3" destOrd="0" presId="urn:microsoft.com/office/officeart/2005/8/layout/orgChart1"/>
    <dgm:cxn modelId="{44EB3B2B-A9F8-4340-B6F7-A273DA7CB429}" type="presParOf" srcId="{58E6D945-5AB3-454E-8B71-9C81B2DA1878}" destId="{F91374B8-1036-46FD-AAE0-B873D88D949B}" srcOrd="0" destOrd="0" presId="urn:microsoft.com/office/officeart/2005/8/layout/orgChart1"/>
    <dgm:cxn modelId="{CE3D1924-0AC4-47C8-8287-59AF1E5B4D32}" type="presParOf" srcId="{F91374B8-1036-46FD-AAE0-B873D88D949B}" destId="{40883371-0C30-41A4-B239-C04653F945BD}" srcOrd="0" destOrd="0" presId="urn:microsoft.com/office/officeart/2005/8/layout/orgChart1"/>
    <dgm:cxn modelId="{B5A0A64B-EE7D-4A77-AFE9-8F55B842FC19}" type="presParOf" srcId="{F91374B8-1036-46FD-AAE0-B873D88D949B}" destId="{A9A25426-CB8E-46BD-96B9-0B81C8A06AF2}" srcOrd="1" destOrd="0" presId="urn:microsoft.com/office/officeart/2005/8/layout/orgChart1"/>
    <dgm:cxn modelId="{341A64DC-9517-4DF9-AE54-B301AB733114}" type="presParOf" srcId="{58E6D945-5AB3-454E-8B71-9C81B2DA1878}" destId="{68192792-0779-4845-BA8D-28289102CF04}" srcOrd="1" destOrd="0" presId="urn:microsoft.com/office/officeart/2005/8/layout/orgChart1"/>
    <dgm:cxn modelId="{2E888DB5-B534-4BF8-AAF5-CD06C0972B7A}" type="presParOf" srcId="{58E6D945-5AB3-454E-8B71-9C81B2DA1878}" destId="{1B30AA37-CA31-4A28-9847-EABF967920D4}" srcOrd="2" destOrd="0" presId="urn:microsoft.com/office/officeart/2005/8/layout/orgChart1"/>
    <dgm:cxn modelId="{EC3644DE-9781-48B6-BFC4-1D26F08C8593}" type="presParOf" srcId="{3C6AB5F1-0EFF-4DC7-B089-86CF7558AEC3}" destId="{6D4959F8-57B8-492B-8A53-2BBFEE75653D}" srcOrd="4" destOrd="0" presId="urn:microsoft.com/office/officeart/2005/8/layout/orgChart1"/>
    <dgm:cxn modelId="{9BD29474-DEF4-4FDC-AC02-47BA8CEAEC5E}" type="presParOf" srcId="{3C6AB5F1-0EFF-4DC7-B089-86CF7558AEC3}" destId="{22FA49E9-56B0-429C-9819-ED5500B818F7}" srcOrd="5" destOrd="0" presId="urn:microsoft.com/office/officeart/2005/8/layout/orgChart1"/>
    <dgm:cxn modelId="{401884F0-7D6E-483F-A87F-6DD7BB8A5120}" type="presParOf" srcId="{22FA49E9-56B0-429C-9819-ED5500B818F7}" destId="{22EA93B4-4992-455C-A26D-7C8761128A94}" srcOrd="0" destOrd="0" presId="urn:microsoft.com/office/officeart/2005/8/layout/orgChart1"/>
    <dgm:cxn modelId="{701D1F35-0034-43C6-B717-C195C294DE01}" type="presParOf" srcId="{22EA93B4-4992-455C-A26D-7C8761128A94}" destId="{2BD99DC7-27D7-43DD-8EBD-C557E1A5B935}" srcOrd="0" destOrd="0" presId="urn:microsoft.com/office/officeart/2005/8/layout/orgChart1"/>
    <dgm:cxn modelId="{B8F0D21C-804A-4AF6-8546-80A1E57B0F58}" type="presParOf" srcId="{22EA93B4-4992-455C-A26D-7C8761128A94}" destId="{2DD98A99-2340-49CC-9287-1A63368DE0FA}" srcOrd="1" destOrd="0" presId="urn:microsoft.com/office/officeart/2005/8/layout/orgChart1"/>
    <dgm:cxn modelId="{9A0DDA74-517E-4AAB-A5F4-80F1B248B6F8}" type="presParOf" srcId="{22FA49E9-56B0-429C-9819-ED5500B818F7}" destId="{3DF9FCDC-41FD-487D-80E1-F326F12738DD}" srcOrd="1" destOrd="0" presId="urn:microsoft.com/office/officeart/2005/8/layout/orgChart1"/>
    <dgm:cxn modelId="{9B9E811E-35DD-4CB4-A972-C16CF082C376}" type="presParOf" srcId="{22FA49E9-56B0-429C-9819-ED5500B818F7}" destId="{6D278EB7-A903-469B-8A25-EEC88854A1F9}" srcOrd="2" destOrd="0" presId="urn:microsoft.com/office/officeart/2005/8/layout/orgChart1"/>
    <dgm:cxn modelId="{118A8096-352A-4D67-B218-540DA6361EE9}" type="presParOf" srcId="{3C6AB5F1-0EFF-4DC7-B089-86CF7558AEC3}" destId="{E7A160B7-E9CD-4970-A7F6-886766386FAA}" srcOrd="6" destOrd="0" presId="urn:microsoft.com/office/officeart/2005/8/layout/orgChart1"/>
    <dgm:cxn modelId="{237AC616-B9DE-451B-ADBA-3B40A0C831EB}" type="presParOf" srcId="{3C6AB5F1-0EFF-4DC7-B089-86CF7558AEC3}" destId="{ED040DE4-1A3E-4B9A-884B-499BA5B0EB8A}" srcOrd="7" destOrd="0" presId="urn:microsoft.com/office/officeart/2005/8/layout/orgChart1"/>
    <dgm:cxn modelId="{09507F26-EDE3-4F20-BCFD-C06D203C657B}" type="presParOf" srcId="{ED040DE4-1A3E-4B9A-884B-499BA5B0EB8A}" destId="{40DD799A-FA8D-4730-B6D3-49E55E260E84}" srcOrd="0" destOrd="0" presId="urn:microsoft.com/office/officeart/2005/8/layout/orgChart1"/>
    <dgm:cxn modelId="{41D3BA28-0242-4688-BCAD-602C389AD533}" type="presParOf" srcId="{40DD799A-FA8D-4730-B6D3-49E55E260E84}" destId="{2D3E157E-7CB2-4289-BD03-DA5876B8C7BE}" srcOrd="0" destOrd="0" presId="urn:microsoft.com/office/officeart/2005/8/layout/orgChart1"/>
    <dgm:cxn modelId="{01C83514-5D2D-4AC4-BB48-EC00E3B655A9}" type="presParOf" srcId="{40DD799A-FA8D-4730-B6D3-49E55E260E84}" destId="{F3FD8D1F-3654-4E5E-8F27-70E06AB82009}" srcOrd="1" destOrd="0" presId="urn:microsoft.com/office/officeart/2005/8/layout/orgChart1"/>
    <dgm:cxn modelId="{9FD7816A-1C3B-4C5E-9B46-3E33B5F0111A}" type="presParOf" srcId="{ED040DE4-1A3E-4B9A-884B-499BA5B0EB8A}" destId="{CBF5EA77-54D3-4C1F-9857-A9D96650CAF9}" srcOrd="1" destOrd="0" presId="urn:microsoft.com/office/officeart/2005/8/layout/orgChart1"/>
    <dgm:cxn modelId="{01C3B76A-DA06-4965-AFE4-6622ADF75195}" type="presParOf" srcId="{ED040DE4-1A3E-4B9A-884B-499BA5B0EB8A}" destId="{494A7970-9F97-4504-AC63-F8EF9E44D9E6}" srcOrd="2" destOrd="0" presId="urn:microsoft.com/office/officeart/2005/8/layout/orgChart1"/>
    <dgm:cxn modelId="{CB1E2306-89A3-4436-AFD3-615834612ED7}" type="presParOf" srcId="{3C6AB5F1-0EFF-4DC7-B089-86CF7558AEC3}" destId="{86127C4D-3453-4021-8CF6-B27FDDB68B3D}" srcOrd="8" destOrd="0" presId="urn:microsoft.com/office/officeart/2005/8/layout/orgChart1"/>
    <dgm:cxn modelId="{2E83A677-1B56-4C7A-B367-C93232D3BC62}" type="presParOf" srcId="{3C6AB5F1-0EFF-4DC7-B089-86CF7558AEC3}" destId="{90C8BE3A-3CDB-4470-9D3F-116AD08DD7AF}" srcOrd="9" destOrd="0" presId="urn:microsoft.com/office/officeart/2005/8/layout/orgChart1"/>
    <dgm:cxn modelId="{ABC56491-F266-4A51-9E88-466D9FB0618D}" type="presParOf" srcId="{90C8BE3A-3CDB-4470-9D3F-116AD08DD7AF}" destId="{53CC4EA5-7BF1-430A-BFBF-675D400E6C71}" srcOrd="0" destOrd="0" presId="urn:microsoft.com/office/officeart/2005/8/layout/orgChart1"/>
    <dgm:cxn modelId="{A01E72E8-1A6C-49F0-AE16-575782C876EF}" type="presParOf" srcId="{53CC4EA5-7BF1-430A-BFBF-675D400E6C71}" destId="{BB1179DE-D9CD-4E22-9948-416D8833A564}" srcOrd="0" destOrd="0" presId="urn:microsoft.com/office/officeart/2005/8/layout/orgChart1"/>
    <dgm:cxn modelId="{EA528D2C-AB7E-4FEF-95B6-395712962613}" type="presParOf" srcId="{53CC4EA5-7BF1-430A-BFBF-675D400E6C71}" destId="{BA441154-5EBE-418E-8466-EC5F2B08E2AB}" srcOrd="1" destOrd="0" presId="urn:microsoft.com/office/officeart/2005/8/layout/orgChart1"/>
    <dgm:cxn modelId="{D04BCCFC-626D-4736-93AB-3F5F9DECDD91}" type="presParOf" srcId="{90C8BE3A-3CDB-4470-9D3F-116AD08DD7AF}" destId="{496F2434-03C9-44B6-9482-305A1E5164F2}" srcOrd="1" destOrd="0" presId="urn:microsoft.com/office/officeart/2005/8/layout/orgChart1"/>
    <dgm:cxn modelId="{3775C723-96F8-429A-A82C-FE0AEB9C8FDA}" type="presParOf" srcId="{90C8BE3A-3CDB-4470-9D3F-116AD08DD7AF}" destId="{74FB8533-F1AB-4323-A4BB-CB3F5CFDC9DA}" srcOrd="2" destOrd="0" presId="urn:microsoft.com/office/officeart/2005/8/layout/orgChart1"/>
    <dgm:cxn modelId="{A8E91FBE-D7D9-4683-91C0-19DCFCE34049}" type="presParOf" srcId="{74FB8533-F1AB-4323-A4BB-CB3F5CFDC9DA}" destId="{33BAC8BE-5737-40BD-A605-478AB563CA5D}" srcOrd="0" destOrd="0" presId="urn:microsoft.com/office/officeart/2005/8/layout/orgChart1"/>
    <dgm:cxn modelId="{C022875F-860B-457C-9322-AF939FA8E77A}" type="presParOf" srcId="{74FB8533-F1AB-4323-A4BB-CB3F5CFDC9DA}" destId="{0316698D-BBC3-4997-8B29-749985AB4A44}" srcOrd="1" destOrd="0" presId="urn:microsoft.com/office/officeart/2005/8/layout/orgChart1"/>
    <dgm:cxn modelId="{CCBF76E3-D9FF-40DE-84BA-E97800B56F1F}" type="presParOf" srcId="{0316698D-BBC3-4997-8B29-749985AB4A44}" destId="{B06D4284-A176-4A72-BFA9-6FEE3C9352DC}" srcOrd="0" destOrd="0" presId="urn:microsoft.com/office/officeart/2005/8/layout/orgChart1"/>
    <dgm:cxn modelId="{02E97AB4-6617-4337-9EC0-A015C677FFE9}" type="presParOf" srcId="{B06D4284-A176-4A72-BFA9-6FEE3C9352DC}" destId="{7C06CA7E-EC56-4E3A-A728-7F05515A1CA0}" srcOrd="0" destOrd="0" presId="urn:microsoft.com/office/officeart/2005/8/layout/orgChart1"/>
    <dgm:cxn modelId="{44C7EC50-7914-471C-BBC2-11257A923420}" type="presParOf" srcId="{B06D4284-A176-4A72-BFA9-6FEE3C9352DC}" destId="{5BB2FD0E-1FF1-4F1A-9365-DF141511702B}" srcOrd="1" destOrd="0" presId="urn:microsoft.com/office/officeart/2005/8/layout/orgChart1"/>
    <dgm:cxn modelId="{77EA1663-CE75-49D0-A150-59CA977B75F8}" type="presParOf" srcId="{0316698D-BBC3-4997-8B29-749985AB4A44}" destId="{70AC9195-252E-434A-94E8-058FDCC49D4E}" srcOrd="1" destOrd="0" presId="urn:microsoft.com/office/officeart/2005/8/layout/orgChart1"/>
    <dgm:cxn modelId="{C33CB05B-78FB-433A-935A-B93340DF0378}" type="presParOf" srcId="{0316698D-BBC3-4997-8B29-749985AB4A44}" destId="{CEAC97FB-0775-4288-B4AD-8D949A3B63FB}" srcOrd="2" destOrd="0" presId="urn:microsoft.com/office/officeart/2005/8/layout/orgChart1"/>
    <dgm:cxn modelId="{65939693-CAC5-437B-8CF4-6EAF46613A0F}" type="presParOf" srcId="{74FB8533-F1AB-4323-A4BB-CB3F5CFDC9DA}" destId="{1514C469-B620-44BE-BE14-FB4267E96F55}" srcOrd="2" destOrd="0" presId="urn:microsoft.com/office/officeart/2005/8/layout/orgChart1"/>
    <dgm:cxn modelId="{AA36AC58-B28D-426E-B06F-6400580ACF1B}" type="presParOf" srcId="{74FB8533-F1AB-4323-A4BB-CB3F5CFDC9DA}" destId="{B6193275-BFFE-4733-8BEB-A6E024D8AD5A}" srcOrd="3" destOrd="0" presId="urn:microsoft.com/office/officeart/2005/8/layout/orgChart1"/>
    <dgm:cxn modelId="{78B15D35-4F41-4E14-8CDC-E0C45DC5D613}" type="presParOf" srcId="{B6193275-BFFE-4733-8BEB-A6E024D8AD5A}" destId="{6F50FCB8-E9FD-4921-BE91-723050D26558}" srcOrd="0" destOrd="0" presId="urn:microsoft.com/office/officeart/2005/8/layout/orgChart1"/>
    <dgm:cxn modelId="{02B2A686-00D9-4846-B470-CC040E8911CE}" type="presParOf" srcId="{6F50FCB8-E9FD-4921-BE91-723050D26558}" destId="{BC582360-A30C-446A-915F-FB0A7215874D}" srcOrd="0" destOrd="0" presId="urn:microsoft.com/office/officeart/2005/8/layout/orgChart1"/>
    <dgm:cxn modelId="{D43ED519-0F21-4BCD-845E-41F27F813C8B}" type="presParOf" srcId="{6F50FCB8-E9FD-4921-BE91-723050D26558}" destId="{A68EEA7E-810B-494A-AF64-A57ABD99B6A5}" srcOrd="1" destOrd="0" presId="urn:microsoft.com/office/officeart/2005/8/layout/orgChart1"/>
    <dgm:cxn modelId="{7EBB153B-795D-43E7-9CFC-5E62D77486CA}" type="presParOf" srcId="{B6193275-BFFE-4733-8BEB-A6E024D8AD5A}" destId="{0E541337-3B02-4336-A203-9FF9311B4726}" srcOrd="1" destOrd="0" presId="urn:microsoft.com/office/officeart/2005/8/layout/orgChart1"/>
    <dgm:cxn modelId="{74B8B3D4-AD54-409F-A45D-2E2F52DC1033}" type="presParOf" srcId="{B6193275-BFFE-4733-8BEB-A6E024D8AD5A}" destId="{06A18C10-6325-4728-9E02-D3C6E5478F9E}" srcOrd="2" destOrd="0" presId="urn:microsoft.com/office/officeart/2005/8/layout/orgChart1"/>
    <dgm:cxn modelId="{ACC5466D-9445-4407-9538-1F53CFDF02BA}" type="presParOf" srcId="{74FB8533-F1AB-4323-A4BB-CB3F5CFDC9DA}" destId="{953B3DBF-21D5-4E9E-AB43-232A930F970B}" srcOrd="4" destOrd="0" presId="urn:microsoft.com/office/officeart/2005/8/layout/orgChart1"/>
    <dgm:cxn modelId="{8FB09D9E-957B-4132-AC81-C3BA355C870B}" type="presParOf" srcId="{74FB8533-F1AB-4323-A4BB-CB3F5CFDC9DA}" destId="{772C2E2A-AAE8-404E-AA6E-D2B82881D455}" srcOrd="5" destOrd="0" presId="urn:microsoft.com/office/officeart/2005/8/layout/orgChart1"/>
    <dgm:cxn modelId="{353A729C-097D-441E-A2B2-CAB090400E53}" type="presParOf" srcId="{772C2E2A-AAE8-404E-AA6E-D2B82881D455}" destId="{3DF4F20E-393A-4106-B8B9-4E9DFFAA418C}" srcOrd="0" destOrd="0" presId="urn:microsoft.com/office/officeart/2005/8/layout/orgChart1"/>
    <dgm:cxn modelId="{3262446F-7526-4DA0-A62D-082EFD79C7B1}" type="presParOf" srcId="{3DF4F20E-393A-4106-B8B9-4E9DFFAA418C}" destId="{F26398FA-2077-47C4-B5AB-6ADF9BEFB72A}" srcOrd="0" destOrd="0" presId="urn:microsoft.com/office/officeart/2005/8/layout/orgChart1"/>
    <dgm:cxn modelId="{179A4BFD-4452-4D42-A7AF-CE58E699DD46}" type="presParOf" srcId="{3DF4F20E-393A-4106-B8B9-4E9DFFAA418C}" destId="{9B045EA7-6469-4043-88FD-5899076154CE}" srcOrd="1" destOrd="0" presId="urn:microsoft.com/office/officeart/2005/8/layout/orgChart1"/>
    <dgm:cxn modelId="{A308CD78-6FB7-48BB-8A88-7A9DD556A758}" type="presParOf" srcId="{772C2E2A-AAE8-404E-AA6E-D2B82881D455}" destId="{34682605-6671-4F64-AAE9-6D904393F07F}" srcOrd="1" destOrd="0" presId="urn:microsoft.com/office/officeart/2005/8/layout/orgChart1"/>
    <dgm:cxn modelId="{1DF681C8-CABB-4BE6-9C53-268F41460A75}" type="presParOf" srcId="{772C2E2A-AAE8-404E-AA6E-D2B82881D455}" destId="{3C1CEC8A-7754-4792-BA73-971A820CE14F}" srcOrd="2" destOrd="0" presId="urn:microsoft.com/office/officeart/2005/8/layout/orgChart1"/>
    <dgm:cxn modelId="{477D4128-CA8A-4B11-B6D4-304BB95C91B7}" type="presParOf" srcId="{74FB8533-F1AB-4323-A4BB-CB3F5CFDC9DA}" destId="{1FA886CB-5F1C-436A-8308-019519BC7964}" srcOrd="6" destOrd="0" presId="urn:microsoft.com/office/officeart/2005/8/layout/orgChart1"/>
    <dgm:cxn modelId="{F5FD33AE-DE29-4CB8-B8A8-7C06CF8D6877}" type="presParOf" srcId="{74FB8533-F1AB-4323-A4BB-CB3F5CFDC9DA}" destId="{CEA39411-3B5F-4344-A189-E47536B3C746}" srcOrd="7" destOrd="0" presId="urn:microsoft.com/office/officeart/2005/8/layout/orgChart1"/>
    <dgm:cxn modelId="{71B2EE70-523A-4243-B15A-741B26F98789}" type="presParOf" srcId="{CEA39411-3B5F-4344-A189-E47536B3C746}" destId="{EE32BDB6-BA65-4EDD-9F98-BBC42E38004B}" srcOrd="0" destOrd="0" presId="urn:microsoft.com/office/officeart/2005/8/layout/orgChart1"/>
    <dgm:cxn modelId="{914E1E6A-28D9-4625-B223-B00C2D821E2E}" type="presParOf" srcId="{EE32BDB6-BA65-4EDD-9F98-BBC42E38004B}" destId="{FBDF8BA8-952C-4647-8830-DCF7E582E015}" srcOrd="0" destOrd="0" presId="urn:microsoft.com/office/officeart/2005/8/layout/orgChart1"/>
    <dgm:cxn modelId="{DDECDA3C-4ACD-46D9-96EA-44E6E999B495}" type="presParOf" srcId="{EE32BDB6-BA65-4EDD-9F98-BBC42E38004B}" destId="{6C516237-9200-4095-A662-5DEC37F9215F}" srcOrd="1" destOrd="0" presId="urn:microsoft.com/office/officeart/2005/8/layout/orgChart1"/>
    <dgm:cxn modelId="{BC353664-F503-4E35-9387-4648E7ABA30A}" type="presParOf" srcId="{CEA39411-3B5F-4344-A189-E47536B3C746}" destId="{54755895-F87D-48EA-B668-B670BE1E11AA}" srcOrd="1" destOrd="0" presId="urn:microsoft.com/office/officeart/2005/8/layout/orgChart1"/>
    <dgm:cxn modelId="{565A6D18-1ECD-4A16-94BC-2F8C64E38196}" type="presParOf" srcId="{CEA39411-3B5F-4344-A189-E47536B3C746}" destId="{5DD3B7EF-2CB1-4ADC-9DDE-9BC68F90447E}" srcOrd="2" destOrd="0" presId="urn:microsoft.com/office/officeart/2005/8/layout/orgChart1"/>
    <dgm:cxn modelId="{A930E6DC-13A8-433F-BD1D-3F922637F6CE}" type="presParOf" srcId="{A8DC076E-2251-419A-9382-3131849556D8}" destId="{01345F56-AF7E-44DD-A4BB-9480A5189A01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D87B9-7B80-4561-A8ED-938227A5776A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2B10FBA3-697F-4650-AEDD-7453E403647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Товарищество</a:t>
          </a:r>
          <a:endParaRPr lang="ru-RU" b="1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gm:t>
    </dgm:pt>
    <dgm:pt modelId="{5F2B0D60-E30B-4B64-A8D9-4436C1DAEC99}" type="parTrans" cxnId="{861EB321-5F72-4CF5-9FB9-A93808893DAD}">
      <dgm:prSet/>
      <dgm:spPr/>
      <dgm:t>
        <a:bodyPr/>
        <a:lstStyle/>
        <a:p>
          <a:endParaRPr lang="ru-RU"/>
        </a:p>
      </dgm:t>
    </dgm:pt>
    <dgm:pt modelId="{A641B676-D3F0-4773-A577-AFE1F7C1D878}" type="sibTrans" cxnId="{861EB321-5F72-4CF5-9FB9-A93808893DAD}">
      <dgm:prSet/>
      <dgm:spPr/>
      <dgm:t>
        <a:bodyPr/>
        <a:lstStyle/>
        <a:p>
          <a:endParaRPr lang="ru-RU"/>
        </a:p>
      </dgm:t>
    </dgm:pt>
    <dgm:pt modelId="{2FA80A05-5F1B-45F3-BBD9-48E41AFAB87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Коммандитное товарищество</a:t>
          </a:r>
          <a:endParaRPr lang="ru-RU" b="1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gm:t>
    </dgm:pt>
    <dgm:pt modelId="{C3E6EA01-73AA-4ECD-9AFB-0EABDD3BA7A0}" type="parTrans" cxnId="{F4D5B6A1-3189-40ED-BD0A-9CFF8ACAEC49}">
      <dgm:prSet/>
      <dgm:spPr/>
      <dgm:t>
        <a:bodyPr/>
        <a:lstStyle/>
        <a:p>
          <a:endParaRPr lang="ru-RU"/>
        </a:p>
      </dgm:t>
    </dgm:pt>
    <dgm:pt modelId="{883546BD-39AB-460F-97E2-C33C9CDA1587}" type="sibTrans" cxnId="{F4D5B6A1-3189-40ED-BD0A-9CFF8ACAEC49}">
      <dgm:prSet/>
      <dgm:spPr/>
      <dgm:t>
        <a:bodyPr/>
        <a:lstStyle/>
        <a:p>
          <a:endParaRPr lang="ru-RU"/>
        </a:p>
      </dgm:t>
    </dgm:pt>
    <dgm:pt modelId="{7AB8EF2B-004A-4C07-9F50-6DDF0C887D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Товарищество полное</a:t>
          </a:r>
          <a:endParaRPr lang="ru-RU" b="1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gm:t>
    </dgm:pt>
    <dgm:pt modelId="{F7D921E0-8453-4D9E-935E-2AA41E2E9D39}" type="parTrans" cxnId="{1ED6FCC6-1594-4E36-ACF9-3897A45F0BFD}">
      <dgm:prSet/>
      <dgm:spPr/>
      <dgm:t>
        <a:bodyPr/>
        <a:lstStyle/>
        <a:p>
          <a:endParaRPr lang="ru-RU"/>
        </a:p>
      </dgm:t>
    </dgm:pt>
    <dgm:pt modelId="{804074C1-D211-4418-B4FE-BD97DD3700A5}" type="sibTrans" cxnId="{1ED6FCC6-1594-4E36-ACF9-3897A45F0BFD}">
      <dgm:prSet/>
      <dgm:spPr/>
      <dgm:t>
        <a:bodyPr/>
        <a:lstStyle/>
        <a:p>
          <a:endParaRPr lang="ru-RU"/>
        </a:p>
      </dgm:t>
    </dgm:pt>
    <dgm:pt modelId="{AF6907DB-5BDA-4C14-B6D0-CBF06DEE528C}" type="pres">
      <dgm:prSet presAssocID="{4FCD87B9-7B80-4561-A8ED-938227A577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DB6CBE-B942-443C-97AE-492442318993}" type="pres">
      <dgm:prSet presAssocID="{2B10FBA3-697F-4650-AEDD-7453E4036471}" presName="hierRoot1" presStyleCnt="0">
        <dgm:presLayoutVars>
          <dgm:hierBranch val="init"/>
        </dgm:presLayoutVars>
      </dgm:prSet>
      <dgm:spPr/>
    </dgm:pt>
    <dgm:pt modelId="{E2B2F8E2-5E31-47F2-A9C5-EE098CB9F681}" type="pres">
      <dgm:prSet presAssocID="{2B10FBA3-697F-4650-AEDD-7453E4036471}" presName="rootComposite1" presStyleCnt="0"/>
      <dgm:spPr/>
    </dgm:pt>
    <dgm:pt modelId="{551E6022-001A-431F-9D61-8828C84D1F8E}" type="pres">
      <dgm:prSet presAssocID="{2B10FBA3-697F-4650-AEDD-7453E40364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B88D79-09F0-4DB8-AAF3-A8E66795750C}" type="pres">
      <dgm:prSet presAssocID="{2B10FBA3-697F-4650-AEDD-7453E40364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5F7A2B0-043A-4BC5-BED3-1F2F363E437E}" type="pres">
      <dgm:prSet presAssocID="{2B10FBA3-697F-4650-AEDD-7453E4036471}" presName="hierChild2" presStyleCnt="0"/>
      <dgm:spPr/>
    </dgm:pt>
    <dgm:pt modelId="{33B27301-6256-4C0E-A9F3-F9352B50568E}" type="pres">
      <dgm:prSet presAssocID="{C3E6EA01-73AA-4ECD-9AFB-0EABDD3BA7A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3205CBA-64C8-48D0-A94A-634A335FA220}" type="pres">
      <dgm:prSet presAssocID="{2FA80A05-5F1B-45F3-BBD9-48E41AFAB87D}" presName="hierRoot2" presStyleCnt="0">
        <dgm:presLayoutVars>
          <dgm:hierBranch val="init"/>
        </dgm:presLayoutVars>
      </dgm:prSet>
      <dgm:spPr/>
    </dgm:pt>
    <dgm:pt modelId="{09B13C17-E06F-4D2A-967C-D931AA3C5967}" type="pres">
      <dgm:prSet presAssocID="{2FA80A05-5F1B-45F3-BBD9-48E41AFAB87D}" presName="rootComposite" presStyleCnt="0"/>
      <dgm:spPr/>
    </dgm:pt>
    <dgm:pt modelId="{CFE1AF10-E1F4-48E8-B14B-E5B76FAD88B3}" type="pres">
      <dgm:prSet presAssocID="{2FA80A05-5F1B-45F3-BBD9-48E41AFAB87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EBE8F-4807-459A-AF36-412284D00FC4}" type="pres">
      <dgm:prSet presAssocID="{2FA80A05-5F1B-45F3-BBD9-48E41AFAB87D}" presName="rootConnector" presStyleLbl="node2" presStyleIdx="0" presStyleCnt="2"/>
      <dgm:spPr/>
      <dgm:t>
        <a:bodyPr/>
        <a:lstStyle/>
        <a:p>
          <a:endParaRPr lang="ru-RU"/>
        </a:p>
      </dgm:t>
    </dgm:pt>
    <dgm:pt modelId="{07689823-E5F3-49FE-B0EA-2960A88C7AAF}" type="pres">
      <dgm:prSet presAssocID="{2FA80A05-5F1B-45F3-BBD9-48E41AFAB87D}" presName="hierChild4" presStyleCnt="0"/>
      <dgm:spPr/>
    </dgm:pt>
    <dgm:pt modelId="{46963A36-8EA3-4FF0-9CF2-89FB8B3E5A18}" type="pres">
      <dgm:prSet presAssocID="{2FA80A05-5F1B-45F3-BBD9-48E41AFAB87D}" presName="hierChild5" presStyleCnt="0"/>
      <dgm:spPr/>
    </dgm:pt>
    <dgm:pt modelId="{C362AC8A-0448-4633-82E8-F85B8CD5A6C1}" type="pres">
      <dgm:prSet presAssocID="{F7D921E0-8453-4D9E-935E-2AA41E2E9D3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09F0974-E44E-4719-9C3D-F07230C3F699}" type="pres">
      <dgm:prSet presAssocID="{7AB8EF2B-004A-4C07-9F50-6DDF0C887D43}" presName="hierRoot2" presStyleCnt="0">
        <dgm:presLayoutVars>
          <dgm:hierBranch val="init"/>
        </dgm:presLayoutVars>
      </dgm:prSet>
      <dgm:spPr/>
    </dgm:pt>
    <dgm:pt modelId="{EAF8B8AB-47D7-41A2-A6F6-1EFF6A3576A6}" type="pres">
      <dgm:prSet presAssocID="{7AB8EF2B-004A-4C07-9F50-6DDF0C887D43}" presName="rootComposite" presStyleCnt="0"/>
      <dgm:spPr/>
    </dgm:pt>
    <dgm:pt modelId="{0592119C-BF2B-4370-A232-F9174E7DFFFA}" type="pres">
      <dgm:prSet presAssocID="{7AB8EF2B-004A-4C07-9F50-6DDF0C887D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6783C3-6E18-4632-9ED8-673D2CA5BE2C}" type="pres">
      <dgm:prSet presAssocID="{7AB8EF2B-004A-4C07-9F50-6DDF0C887D43}" presName="rootConnector" presStyleLbl="node2" presStyleIdx="1" presStyleCnt="2"/>
      <dgm:spPr/>
      <dgm:t>
        <a:bodyPr/>
        <a:lstStyle/>
        <a:p>
          <a:endParaRPr lang="ru-RU"/>
        </a:p>
      </dgm:t>
    </dgm:pt>
    <dgm:pt modelId="{653218F9-4C82-4A8C-8B19-274810FDC38D}" type="pres">
      <dgm:prSet presAssocID="{7AB8EF2B-004A-4C07-9F50-6DDF0C887D43}" presName="hierChild4" presStyleCnt="0"/>
      <dgm:spPr/>
    </dgm:pt>
    <dgm:pt modelId="{C52A7AF6-3E41-4AEA-A363-C514EA8861F1}" type="pres">
      <dgm:prSet presAssocID="{7AB8EF2B-004A-4C07-9F50-6DDF0C887D43}" presName="hierChild5" presStyleCnt="0"/>
      <dgm:spPr/>
    </dgm:pt>
    <dgm:pt modelId="{9A5CA050-350C-4C0F-A672-762F0BB2F90C}" type="pres">
      <dgm:prSet presAssocID="{2B10FBA3-697F-4650-AEDD-7453E4036471}" presName="hierChild3" presStyleCnt="0"/>
      <dgm:spPr/>
    </dgm:pt>
  </dgm:ptLst>
  <dgm:cxnLst>
    <dgm:cxn modelId="{F13243C0-E5FB-4184-9E18-4CD5229D660A}" type="presOf" srcId="{7AB8EF2B-004A-4C07-9F50-6DDF0C887D43}" destId="{0592119C-BF2B-4370-A232-F9174E7DFFFA}" srcOrd="0" destOrd="0" presId="urn:microsoft.com/office/officeart/2005/8/layout/orgChart1"/>
    <dgm:cxn modelId="{F4D5B6A1-3189-40ED-BD0A-9CFF8ACAEC49}" srcId="{2B10FBA3-697F-4650-AEDD-7453E4036471}" destId="{2FA80A05-5F1B-45F3-BBD9-48E41AFAB87D}" srcOrd="0" destOrd="0" parTransId="{C3E6EA01-73AA-4ECD-9AFB-0EABDD3BA7A0}" sibTransId="{883546BD-39AB-460F-97E2-C33C9CDA1587}"/>
    <dgm:cxn modelId="{97D7457A-224E-483B-AC91-489874720C3E}" type="presOf" srcId="{7AB8EF2B-004A-4C07-9F50-6DDF0C887D43}" destId="{A26783C3-6E18-4632-9ED8-673D2CA5BE2C}" srcOrd="1" destOrd="0" presId="urn:microsoft.com/office/officeart/2005/8/layout/orgChart1"/>
    <dgm:cxn modelId="{C808F0DE-79BE-4858-85D4-1B992B5D0119}" type="presOf" srcId="{F7D921E0-8453-4D9E-935E-2AA41E2E9D39}" destId="{C362AC8A-0448-4633-82E8-F85B8CD5A6C1}" srcOrd="0" destOrd="0" presId="urn:microsoft.com/office/officeart/2005/8/layout/orgChart1"/>
    <dgm:cxn modelId="{5FE4CED3-752A-4BD9-BA97-8203DC26CB47}" type="presOf" srcId="{4FCD87B9-7B80-4561-A8ED-938227A5776A}" destId="{AF6907DB-5BDA-4C14-B6D0-CBF06DEE528C}" srcOrd="0" destOrd="0" presId="urn:microsoft.com/office/officeart/2005/8/layout/orgChart1"/>
    <dgm:cxn modelId="{FC2E7597-5AC5-4379-BE2F-84DBEAD5C622}" type="presOf" srcId="{2B10FBA3-697F-4650-AEDD-7453E4036471}" destId="{F5B88D79-09F0-4DB8-AAF3-A8E66795750C}" srcOrd="1" destOrd="0" presId="urn:microsoft.com/office/officeart/2005/8/layout/orgChart1"/>
    <dgm:cxn modelId="{862E9D51-6573-4415-8808-F03A216D6D4E}" type="presOf" srcId="{C3E6EA01-73AA-4ECD-9AFB-0EABDD3BA7A0}" destId="{33B27301-6256-4C0E-A9F3-F9352B50568E}" srcOrd="0" destOrd="0" presId="urn:microsoft.com/office/officeart/2005/8/layout/orgChart1"/>
    <dgm:cxn modelId="{0212875A-B821-49A6-B16E-7C3ADACA4BC7}" type="presOf" srcId="{2FA80A05-5F1B-45F3-BBD9-48E41AFAB87D}" destId="{437EBE8F-4807-459A-AF36-412284D00FC4}" srcOrd="1" destOrd="0" presId="urn:microsoft.com/office/officeart/2005/8/layout/orgChart1"/>
    <dgm:cxn modelId="{6E363A7D-2B94-4C17-8D69-EE6A4506DFF2}" type="presOf" srcId="{2B10FBA3-697F-4650-AEDD-7453E4036471}" destId="{551E6022-001A-431F-9D61-8828C84D1F8E}" srcOrd="0" destOrd="0" presId="urn:microsoft.com/office/officeart/2005/8/layout/orgChart1"/>
    <dgm:cxn modelId="{5E821832-84D2-4A6A-9FD8-E38B3739DFBA}" type="presOf" srcId="{2FA80A05-5F1B-45F3-BBD9-48E41AFAB87D}" destId="{CFE1AF10-E1F4-48E8-B14B-E5B76FAD88B3}" srcOrd="0" destOrd="0" presId="urn:microsoft.com/office/officeart/2005/8/layout/orgChart1"/>
    <dgm:cxn modelId="{861EB321-5F72-4CF5-9FB9-A93808893DAD}" srcId="{4FCD87B9-7B80-4561-A8ED-938227A5776A}" destId="{2B10FBA3-697F-4650-AEDD-7453E4036471}" srcOrd="0" destOrd="0" parTransId="{5F2B0D60-E30B-4B64-A8D9-4436C1DAEC99}" sibTransId="{A641B676-D3F0-4773-A577-AFE1F7C1D878}"/>
    <dgm:cxn modelId="{1ED6FCC6-1594-4E36-ACF9-3897A45F0BFD}" srcId="{2B10FBA3-697F-4650-AEDD-7453E4036471}" destId="{7AB8EF2B-004A-4C07-9F50-6DDF0C887D43}" srcOrd="1" destOrd="0" parTransId="{F7D921E0-8453-4D9E-935E-2AA41E2E9D39}" sibTransId="{804074C1-D211-4418-B4FE-BD97DD3700A5}"/>
    <dgm:cxn modelId="{7C8771DF-7606-401D-985A-B5EA9015178C}" type="presParOf" srcId="{AF6907DB-5BDA-4C14-B6D0-CBF06DEE528C}" destId="{ECDB6CBE-B942-443C-97AE-492442318993}" srcOrd="0" destOrd="0" presId="urn:microsoft.com/office/officeart/2005/8/layout/orgChart1"/>
    <dgm:cxn modelId="{6849D0DE-C0D0-460E-B01B-799E06075A62}" type="presParOf" srcId="{ECDB6CBE-B942-443C-97AE-492442318993}" destId="{E2B2F8E2-5E31-47F2-A9C5-EE098CB9F681}" srcOrd="0" destOrd="0" presId="urn:microsoft.com/office/officeart/2005/8/layout/orgChart1"/>
    <dgm:cxn modelId="{1AF29CD4-CD8E-486B-A46E-E5914467BE93}" type="presParOf" srcId="{E2B2F8E2-5E31-47F2-A9C5-EE098CB9F681}" destId="{551E6022-001A-431F-9D61-8828C84D1F8E}" srcOrd="0" destOrd="0" presId="urn:microsoft.com/office/officeart/2005/8/layout/orgChart1"/>
    <dgm:cxn modelId="{7B9650CA-6C04-4879-A1E4-1BAB74188D29}" type="presParOf" srcId="{E2B2F8E2-5E31-47F2-A9C5-EE098CB9F681}" destId="{F5B88D79-09F0-4DB8-AAF3-A8E66795750C}" srcOrd="1" destOrd="0" presId="urn:microsoft.com/office/officeart/2005/8/layout/orgChart1"/>
    <dgm:cxn modelId="{726DDAEE-251E-4E94-89CB-F5D32C121FAE}" type="presParOf" srcId="{ECDB6CBE-B942-443C-97AE-492442318993}" destId="{D5F7A2B0-043A-4BC5-BED3-1F2F363E437E}" srcOrd="1" destOrd="0" presId="urn:microsoft.com/office/officeart/2005/8/layout/orgChart1"/>
    <dgm:cxn modelId="{15D28F6C-A785-4668-A29A-C8981A2B97A6}" type="presParOf" srcId="{D5F7A2B0-043A-4BC5-BED3-1F2F363E437E}" destId="{33B27301-6256-4C0E-A9F3-F9352B50568E}" srcOrd="0" destOrd="0" presId="urn:microsoft.com/office/officeart/2005/8/layout/orgChart1"/>
    <dgm:cxn modelId="{8F65FAB8-5219-4DF3-A529-6E0A96E7D67D}" type="presParOf" srcId="{D5F7A2B0-043A-4BC5-BED3-1F2F363E437E}" destId="{83205CBA-64C8-48D0-A94A-634A335FA220}" srcOrd="1" destOrd="0" presId="urn:microsoft.com/office/officeart/2005/8/layout/orgChart1"/>
    <dgm:cxn modelId="{369CD5C9-9137-43A9-B657-F9E8D3CA5BAE}" type="presParOf" srcId="{83205CBA-64C8-48D0-A94A-634A335FA220}" destId="{09B13C17-E06F-4D2A-967C-D931AA3C5967}" srcOrd="0" destOrd="0" presId="urn:microsoft.com/office/officeart/2005/8/layout/orgChart1"/>
    <dgm:cxn modelId="{1B4B9DC5-DC93-4830-A0C2-3B3509E61A92}" type="presParOf" srcId="{09B13C17-E06F-4D2A-967C-D931AA3C5967}" destId="{CFE1AF10-E1F4-48E8-B14B-E5B76FAD88B3}" srcOrd="0" destOrd="0" presId="urn:microsoft.com/office/officeart/2005/8/layout/orgChart1"/>
    <dgm:cxn modelId="{664C88CB-8386-486D-8FEC-B25B2A8BFC78}" type="presParOf" srcId="{09B13C17-E06F-4D2A-967C-D931AA3C5967}" destId="{437EBE8F-4807-459A-AF36-412284D00FC4}" srcOrd="1" destOrd="0" presId="urn:microsoft.com/office/officeart/2005/8/layout/orgChart1"/>
    <dgm:cxn modelId="{0EE884B0-F3AE-412E-9FD2-93E317DAD551}" type="presParOf" srcId="{83205CBA-64C8-48D0-A94A-634A335FA220}" destId="{07689823-E5F3-49FE-B0EA-2960A88C7AAF}" srcOrd="1" destOrd="0" presId="urn:microsoft.com/office/officeart/2005/8/layout/orgChart1"/>
    <dgm:cxn modelId="{BEE9B9BB-70B1-4797-9F5C-F4DEB1EBD13E}" type="presParOf" srcId="{83205CBA-64C8-48D0-A94A-634A335FA220}" destId="{46963A36-8EA3-4FF0-9CF2-89FB8B3E5A18}" srcOrd="2" destOrd="0" presId="urn:microsoft.com/office/officeart/2005/8/layout/orgChart1"/>
    <dgm:cxn modelId="{CBCED118-0219-4909-8476-436FE313743C}" type="presParOf" srcId="{D5F7A2B0-043A-4BC5-BED3-1F2F363E437E}" destId="{C362AC8A-0448-4633-82E8-F85B8CD5A6C1}" srcOrd="2" destOrd="0" presId="urn:microsoft.com/office/officeart/2005/8/layout/orgChart1"/>
    <dgm:cxn modelId="{D87714D8-B073-4590-A37E-03ED05363A7B}" type="presParOf" srcId="{D5F7A2B0-043A-4BC5-BED3-1F2F363E437E}" destId="{309F0974-E44E-4719-9C3D-F07230C3F699}" srcOrd="3" destOrd="0" presId="urn:microsoft.com/office/officeart/2005/8/layout/orgChart1"/>
    <dgm:cxn modelId="{8496C2BF-D979-478B-B1D0-1DB37F9D700A}" type="presParOf" srcId="{309F0974-E44E-4719-9C3D-F07230C3F699}" destId="{EAF8B8AB-47D7-41A2-A6F6-1EFF6A3576A6}" srcOrd="0" destOrd="0" presId="urn:microsoft.com/office/officeart/2005/8/layout/orgChart1"/>
    <dgm:cxn modelId="{3B4ED9BB-C620-4DB9-BF42-32C17D7565FC}" type="presParOf" srcId="{EAF8B8AB-47D7-41A2-A6F6-1EFF6A3576A6}" destId="{0592119C-BF2B-4370-A232-F9174E7DFFFA}" srcOrd="0" destOrd="0" presId="urn:microsoft.com/office/officeart/2005/8/layout/orgChart1"/>
    <dgm:cxn modelId="{9FB5198C-5113-4AC3-94D5-66F2A37BEB33}" type="presParOf" srcId="{EAF8B8AB-47D7-41A2-A6F6-1EFF6A3576A6}" destId="{A26783C3-6E18-4632-9ED8-673D2CA5BE2C}" srcOrd="1" destOrd="0" presId="urn:microsoft.com/office/officeart/2005/8/layout/orgChart1"/>
    <dgm:cxn modelId="{2E61F6F7-80DF-49B6-AB57-74B65BA565A2}" type="presParOf" srcId="{309F0974-E44E-4719-9C3D-F07230C3F699}" destId="{653218F9-4C82-4A8C-8B19-274810FDC38D}" srcOrd="1" destOrd="0" presId="urn:microsoft.com/office/officeart/2005/8/layout/orgChart1"/>
    <dgm:cxn modelId="{78B7DF13-D85D-4E23-9542-3309F54BA7FE}" type="presParOf" srcId="{309F0974-E44E-4719-9C3D-F07230C3F699}" destId="{C52A7AF6-3E41-4AEA-A363-C514EA8861F1}" srcOrd="2" destOrd="0" presId="urn:microsoft.com/office/officeart/2005/8/layout/orgChart1"/>
    <dgm:cxn modelId="{71FE2848-3165-40CD-BE95-2237519E9C1B}" type="presParOf" srcId="{ECDB6CBE-B942-443C-97AE-492442318993}" destId="{9A5CA050-350C-4C0F-A672-762F0BB2F90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2AC8A-0448-4633-82E8-F85B8CD5A6C1}">
      <dsp:nvSpPr>
        <dsp:cNvPr id="0" name=""/>
        <dsp:cNvSpPr/>
      </dsp:nvSpPr>
      <dsp:spPr>
        <a:xfrm>
          <a:off x="2928958" y="1164513"/>
          <a:ext cx="1408184" cy="48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395"/>
              </a:lnTo>
              <a:lnTo>
                <a:pt x="1408184" y="244395"/>
              </a:lnTo>
              <a:lnTo>
                <a:pt x="1408184" y="488791"/>
              </a:lnTo>
            </a:path>
          </a:pathLst>
        </a:custGeom>
        <a:noFill/>
        <a:ln w="425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27301-6256-4C0E-A9F3-F9352B50568E}">
      <dsp:nvSpPr>
        <dsp:cNvPr id="0" name=""/>
        <dsp:cNvSpPr/>
      </dsp:nvSpPr>
      <dsp:spPr>
        <a:xfrm>
          <a:off x="1520773" y="1164513"/>
          <a:ext cx="1408184" cy="488791"/>
        </a:xfrm>
        <a:custGeom>
          <a:avLst/>
          <a:gdLst/>
          <a:ahLst/>
          <a:cxnLst/>
          <a:rect l="0" t="0" r="0" b="0"/>
          <a:pathLst>
            <a:path>
              <a:moveTo>
                <a:pt x="1408184" y="0"/>
              </a:moveTo>
              <a:lnTo>
                <a:pt x="1408184" y="244395"/>
              </a:lnTo>
              <a:lnTo>
                <a:pt x="0" y="244395"/>
              </a:lnTo>
              <a:lnTo>
                <a:pt x="0" y="488791"/>
              </a:lnTo>
            </a:path>
          </a:pathLst>
        </a:custGeom>
        <a:noFill/>
        <a:ln w="425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E6022-001A-431F-9D61-8828C84D1F8E}">
      <dsp:nvSpPr>
        <dsp:cNvPr id="0" name=""/>
        <dsp:cNvSpPr/>
      </dsp:nvSpPr>
      <dsp:spPr>
        <a:xfrm>
          <a:off x="1765169" y="724"/>
          <a:ext cx="2327577" cy="1163788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Товарищество</a:t>
          </a:r>
          <a:endParaRPr lang="ru-RU" sz="2100" b="1" kern="1200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sp:txBody>
      <dsp:txXfrm>
        <a:off x="1765169" y="724"/>
        <a:ext cx="2327577" cy="1163788"/>
      </dsp:txXfrm>
    </dsp:sp>
    <dsp:sp modelId="{CFE1AF10-E1F4-48E8-B14B-E5B76FAD88B3}">
      <dsp:nvSpPr>
        <dsp:cNvPr id="0" name=""/>
        <dsp:cNvSpPr/>
      </dsp:nvSpPr>
      <dsp:spPr>
        <a:xfrm>
          <a:off x="356984" y="1653304"/>
          <a:ext cx="2327577" cy="1163788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Коммандитное товарищество</a:t>
          </a:r>
          <a:endParaRPr lang="ru-RU" sz="2100" b="1" kern="1200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sp:txBody>
      <dsp:txXfrm>
        <a:off x="356984" y="1653304"/>
        <a:ext cx="2327577" cy="1163788"/>
      </dsp:txXfrm>
    </dsp:sp>
    <dsp:sp modelId="{0592119C-BF2B-4370-A232-F9174E7DFFFA}">
      <dsp:nvSpPr>
        <dsp:cNvPr id="0" name=""/>
        <dsp:cNvSpPr/>
      </dsp:nvSpPr>
      <dsp:spPr>
        <a:xfrm>
          <a:off x="3173353" y="1653304"/>
          <a:ext cx="2327577" cy="1163788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rPr>
            <a:t>Товарищество полное</a:t>
          </a:r>
          <a:endParaRPr lang="ru-RU" sz="2100" b="1" kern="1200" dirty="0">
            <a:solidFill>
              <a:schemeClr val="accent6">
                <a:lumMod val="50000"/>
              </a:schemeClr>
            </a:solidFill>
            <a:latin typeface="Bookman Old Style" pitchFamily="18" charset="0"/>
          </a:endParaRPr>
        </a:p>
      </dsp:txBody>
      <dsp:txXfrm>
        <a:off x="3173353" y="1653304"/>
        <a:ext cx="2327577" cy="1163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17E0-ABE2-481E-AF4D-A4840801392C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DAAD-F187-42A9-9E34-730C0F6A6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3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DDAAD-F187-42A9-9E34-730C0F6A6A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63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6820B-5BDC-414A-85EC-ACDCEA5E1B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6820B-5BDC-414A-85EC-ACDCEA5E1BF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E44C86-F2D3-4A2E-9715-B402BAA0A59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3416FA-DAD2-485B-A36B-BBE94B22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571480"/>
            <a:ext cx="170021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ООО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1571612"/>
            <a:ext cx="17002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ОАО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2571744"/>
            <a:ext cx="170021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3571876"/>
            <a:ext cx="170021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4500570"/>
            <a:ext cx="170021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5429264"/>
            <a:ext cx="170021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2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4714884"/>
            <a:ext cx="1991413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3429000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>
              <a:solidFill>
                <a:srgbClr val="000000"/>
              </a:solidFill>
            </a:endParaRPr>
          </a:p>
          <a:p>
            <a:r>
              <a:rPr lang="ru-RU" sz="2400" b="1" i="1" dirty="0" smtClean="0">
                <a:solidFill>
                  <a:srgbClr val="000000"/>
                </a:solidFill>
              </a:rPr>
              <a:t>Типы </a:t>
            </a:r>
            <a:r>
              <a:rPr lang="ru-RU" sz="2400" b="1" i="1" dirty="0" smtClean="0">
                <a:solidFill>
                  <a:srgbClr val="000000"/>
                </a:solidFill>
              </a:rPr>
              <a:t>АО: 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</a:rPr>
              <a:t> открытые акционерные общества;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00"/>
                </a:solidFill>
              </a:rPr>
              <a:t> закрытые акционерные </a:t>
            </a:r>
            <a:r>
              <a:rPr lang="ru-RU" sz="2400" i="1" dirty="0" smtClean="0">
                <a:solidFill>
                  <a:srgbClr val="000000"/>
                </a:solidFill>
              </a:rPr>
              <a:t>общества</a:t>
            </a:r>
            <a:r>
              <a:rPr lang="en-US" sz="2400" i="1" dirty="0" smtClean="0">
                <a:solidFill>
                  <a:srgbClr val="000000"/>
                </a:solidFill>
              </a:rPr>
              <a:t>/</a:t>
            </a:r>
            <a:endParaRPr lang="ru-RU" sz="2400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642918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Акционерное общество(АО) </a:t>
            </a:r>
            <a:r>
              <a:rPr lang="ru-RU" sz="2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хозяйственное общество, уставный капитал которого разделен на определенное число акций.</a:t>
            </a:r>
          </a:p>
          <a:p>
            <a:r>
              <a:rPr lang="ru-RU" sz="24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акционерного общества (акционер), так же как и члены ООО, не отвечают по его  обязательствам и несут риск убытков, связанных с деятельностью общества в пределах стоимости принадлежащих им акции.</a:t>
            </a:r>
            <a:endParaRPr lang="ru-RU" sz="2400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1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4941888"/>
            <a:ext cx="4038600" cy="191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42" y="785794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Акция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– это ценная бумага выпускаемая акционерным обществом, удостоверяющая членство в обществе и дающая право на получение части прибыли общества в виде дивиденда.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428868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Акции открытого акционерного общества (ОАО) </a:t>
            </a:r>
            <a:r>
              <a:rPr lang="ru-RU" sz="2000" dirty="0" smtClean="0">
                <a:solidFill>
                  <a:srgbClr val="000000"/>
                </a:solidFill>
              </a:rPr>
              <a:t>продаются на рынке ценных бумаг свободно; количество его участников законом не ограничено. 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Акции закрытого акционерного общества (ЗАО) </a:t>
            </a:r>
            <a:r>
              <a:rPr lang="ru-RU" sz="2000" dirty="0" smtClean="0">
                <a:solidFill>
                  <a:srgbClr val="000000"/>
                </a:solidFill>
              </a:rPr>
              <a:t>распределяются только среди его учредителей.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Максимальное число участников - 50 человек.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 Максимальная величина уставного капитала – 100 МРОТ (минимальных размеров оплаты труда)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0482" name="AutoShape 2" descr="Картинки по запросу акция ценная бумага образ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акция ценная бумага образ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акция ценная бумага образец"/>
          <p:cNvPicPr>
            <a:picLocks noChangeAspect="1" noChangeArrowheads="1"/>
          </p:cNvPicPr>
          <p:nvPr/>
        </p:nvPicPr>
        <p:blipFill>
          <a:blip r:embed="rId2"/>
          <a:srcRect l="3516" t="3254" r="1562" b="2385"/>
          <a:stretch>
            <a:fillRect/>
          </a:stretch>
        </p:blipFill>
        <p:spPr bwMode="auto">
          <a:xfrm>
            <a:off x="6051261" y="4643446"/>
            <a:ext cx="3092739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500034" y="2428868"/>
            <a:ext cx="7858180" cy="3571900"/>
            <a:chOff x="1071538" y="1214422"/>
            <a:chExt cx="6572297" cy="3812053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1071538" y="1214422"/>
              <a:ext cx="3180143" cy="7143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Численность акционеров более 50 человек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 bwMode="auto">
            <a:xfrm>
              <a:off x="4605031" y="1214422"/>
              <a:ext cx="3038804" cy="714380"/>
            </a:xfrm>
            <a:prstGeom prst="roundRect">
              <a:avLst>
                <a:gd name="adj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Численность акционеров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до 50 человек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1370279" y="2261673"/>
              <a:ext cx="2714644" cy="4286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Общее собрание акционеров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4775924" y="2261673"/>
              <a:ext cx="2714644" cy="4286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Общее собрание акционеров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1370279" y="3067250"/>
              <a:ext cx="2714644" cy="7858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Совет директоров (наблюдательный совет)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1370279" y="4597847"/>
              <a:ext cx="2714644" cy="4286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Исполнительный орган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>
              <a:off x="4775924" y="4597847"/>
              <a:ext cx="2714644" cy="4286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Monotype Corsiva" pitchFamily="66" charset="0"/>
                </a:rPr>
                <a:t>Исполнительный орган</a:t>
              </a:r>
            </a:p>
          </p:txBody>
        </p:sp>
        <p:cxnSp>
          <p:nvCxnSpPr>
            <p:cNvPr id="15" name="Прямая со стрелкой 14"/>
            <p:cNvCxnSpPr>
              <a:stCxn id="8" idx="2"/>
              <a:endCxn id="13" idx="0"/>
            </p:cNvCxnSpPr>
            <p:nvPr/>
          </p:nvCxnSpPr>
          <p:spPr bwMode="auto">
            <a:xfrm rot="5400000">
              <a:off x="5179472" y="3644305"/>
              <a:ext cx="1907547" cy="1328"/>
            </a:xfrm>
            <a:prstGeom prst="straightConnector1">
              <a:avLst/>
            </a:prstGeom>
            <a:ln>
              <a:solidFill>
                <a:srgbClr val="66330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9" idx="2"/>
              <a:endCxn id="10" idx="0"/>
            </p:cNvCxnSpPr>
            <p:nvPr/>
          </p:nvCxnSpPr>
          <p:spPr bwMode="auto">
            <a:xfrm rot="5400000">
              <a:off x="2355212" y="4225688"/>
              <a:ext cx="744780" cy="1328"/>
            </a:xfrm>
            <a:prstGeom prst="straightConnector1">
              <a:avLst/>
            </a:prstGeom>
            <a:ln>
              <a:solidFill>
                <a:srgbClr val="66330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7" idx="2"/>
              <a:endCxn id="9" idx="0"/>
            </p:cNvCxnSpPr>
            <p:nvPr/>
          </p:nvCxnSpPr>
          <p:spPr bwMode="auto">
            <a:xfrm rot="5400000">
              <a:off x="2539126" y="2879007"/>
              <a:ext cx="376950" cy="1328"/>
            </a:xfrm>
            <a:prstGeom prst="straightConnector1">
              <a:avLst/>
            </a:prstGeom>
            <a:ln>
              <a:solidFill>
                <a:srgbClr val="663300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42910" y="57148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Высшим органом </a:t>
            </a:r>
            <a:r>
              <a:rPr lang="ru-RU" sz="2400" dirty="0" smtClean="0"/>
              <a:t>акционерного общества является собрание акционеров.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157161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Структуры управления акционерным обществом: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8"/>
          <p:cNvGrpSpPr/>
          <p:nvPr/>
        </p:nvGrpSpPr>
        <p:grpSpPr>
          <a:xfrm>
            <a:off x="357158" y="1428736"/>
            <a:ext cx="8429684" cy="5072098"/>
            <a:chOff x="1357290" y="1000108"/>
            <a:chExt cx="4643470" cy="4214842"/>
          </a:xfrm>
        </p:grpSpPr>
        <p:sp>
          <p:nvSpPr>
            <p:cNvPr id="2" name="Прямоугольник 1"/>
            <p:cNvSpPr/>
            <p:nvPr/>
          </p:nvSpPr>
          <p:spPr bwMode="auto">
            <a:xfrm>
              <a:off x="1357290" y="1000108"/>
              <a:ext cx="4643470" cy="642942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Акционерное общество</a:t>
              </a: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57290" y="1643050"/>
              <a:ext cx="2286016" cy="50006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+</a:t>
              </a: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3643306" y="1643050"/>
              <a:ext cx="2357454" cy="50006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-</a:t>
              </a: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1357290" y="2143116"/>
              <a:ext cx="2286016" cy="85725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Широкая база привлечения капитала</a:t>
              </a: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3643306" y="2143116"/>
              <a:ext cx="2357454" cy="85725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rgbClr val="000000"/>
                  </a:solidFill>
                  <a:latin typeface="Arial" charset="0"/>
                </a:rPr>
                <a:t>Сложность создания и регистрации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1357290" y="3000372"/>
              <a:ext cx="2286016" cy="1000132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Ограниченная имущественная ответственность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643306" y="3000372"/>
              <a:ext cx="2357454" cy="1000132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Двойное налогообложение</a:t>
              </a: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357290" y="4000504"/>
              <a:ext cx="2286016" cy="121444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Разделение управленческих функций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3643306" y="4000504"/>
              <a:ext cx="2357454" cy="1214446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Возможность злоупотреблений</a:t>
              </a:r>
              <a:r>
                <a:rPr kumimoji="0" lang="ru-RU" sz="2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со стороны управляющих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428728" y="500042"/>
            <a:ext cx="7003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и недостатки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Новая папка\registaziya-oo-300x262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3910016"/>
            <a:ext cx="2866245" cy="2503187"/>
          </a:xfrm>
          <a:prstGeom prst="rect">
            <a:avLst/>
          </a:prstGeom>
          <a:noFill/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71480"/>
            <a:ext cx="592935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Общество с ограниченной </a:t>
            </a:r>
            <a:r>
              <a:rPr lang="ru-RU" b="1" dirty="0" err="1" smtClean="0"/>
              <a:t>отве́тственностью</a:t>
            </a:r>
            <a:r>
              <a:rPr lang="en-US" dirty="0" smtClean="0"/>
              <a:t>    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учрежденное одним или несколькими юридическими и физическими лицами хозяйственное общество, уставный капитал которого разделён на доли;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участники общества не отвечают по его обязательствам и несут риск убытков, связанных с деятельностью общества, в пределах стоимости принадлежащих им долей в уставном капитале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yf .ne,\675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887" y="785794"/>
            <a:ext cx="8801113" cy="50006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Некоторые особенности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OOO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1000108"/>
            <a:ext cx="8786874" cy="572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ООО может быть учреждено одним лицом, которое становится его единственным участником. ООО не может иметь в качестве единственного участника другое хозяйственное общество, состоящее из одного лица.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Число участников ООО не должно быть более пятидесяти. 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Уставный капитал ООО составляется из номинальной стоимости долей его участников.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Уставный капитал ООО определяет минимальный размер его имущества, гарантирующего интересы его кредиторов. 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Учредительным документом ООО является Устав общества.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Участник ООО вправе в любое время выйти из ООО независимо от согласия других его участников, если это право предусмотрено Уставом общества.</a:t>
            </a:r>
          </a:p>
          <a:p>
            <a:pPr>
              <a:lnSpc>
                <a:spcPct val="150000"/>
              </a:lnSpc>
              <a:buSzPct val="115000"/>
              <a:buFont typeface="Wingdings" pitchFamily="2" charset="2"/>
              <a:buChar char="Ø"/>
            </a:pPr>
            <a:r>
              <a:rPr lang="ru-RU" sz="1600" dirty="0" smtClean="0"/>
              <a:t> ООО обязано выплатить участнику, подавшему заявление о выходе из ООО, действительную стоимость его доли или выдать ему имущество такой же стоимости в течение трех месяцев со дня возникновения соответствующей обязанности.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jnrhsnsq ehjr\photos0-800x600.jpeg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428596" y="482158"/>
            <a:ext cx="8501122" cy="609011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Участник ООО вправе: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02" y="1214422"/>
            <a:ext cx="8643998" cy="460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участвовать в управлении делами общества в порядке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получать информацию о деятельности общества и знакомиться с его бухгалтерскими книгами и иной документацией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принимать участие в распределении прибыли;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продать или иным образом уступить свою долю в уставном капитале общества либо ее часть одному или нескольким участникам данного общества в порядке;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в любое время выйти из общества независимо от согласия других его участников;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получить в случае ликвидации общества часть имущества, оставшегося после расчетов с кредиторами, или его стоимость.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7"/>
          <a:ext cx="850112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085"/>
                <a:gridCol w="3719241"/>
                <a:gridCol w="2504795"/>
              </a:tblGrid>
              <a:tr h="6364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Достоинства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Целесообразное применение</a:t>
                      </a:r>
                      <a:endParaRPr lang="ru-RU" sz="1800" dirty="0"/>
                    </a:p>
                  </a:txBody>
                  <a:tcPr/>
                </a:tc>
              </a:tr>
              <a:tr h="48642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ответственность ограничена суммой вклада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-можно в любое время выйти из общества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-сравнительная простота регистрации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-управляет обществом директор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-участников не более 50-ти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-необходимость в определенных ситуациях личного участия учредителей в делах ООО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-при выходе участника из состава общества может возникнуть возможность финансового кризиса в связи с выплатой участнику его доли в имуществе общества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-Усложненная процедура купли-продажи долей в уставном капитале ООО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-рискованный бизнес или бизнес с привлечением нескольких участников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7224" y="428604"/>
            <a:ext cx="7593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Достоинства и недостатки ООО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Администратор\Рабочий стол\Новая папка\money-on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95758"/>
            <a:ext cx="2071682" cy="2762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b="1" dirty="0" smtClean="0"/>
              <a:t>     Кооператив</a:t>
            </a:r>
            <a:r>
              <a:rPr lang="ru-RU" sz="2200" dirty="0" smtClean="0"/>
              <a:t> — основанное на членстве объединение людей и организаций, созданное для достижения общих экономических и социальных целей, связанных с удовлетворением материальных или иных потребностей членов, внесших долю (пай) в созданный для этого фонд, признающих участие в рисках и результатах организации и участвующих в её функционировании в качестве пайщиков, управляя ею демократическим путём.</a:t>
            </a:r>
          </a:p>
          <a:p>
            <a:pPr marL="457200" indent="-457200">
              <a:buNone/>
            </a:pPr>
            <a:r>
              <a:rPr lang="ru-RU" dirty="0" smtClean="0"/>
              <a:t> </a:t>
            </a:r>
            <a:r>
              <a:rPr lang="ru-RU" sz="2600" dirty="0" smtClean="0"/>
              <a:t>  </a:t>
            </a:r>
            <a:r>
              <a:rPr lang="ru-RU" sz="1900" dirty="0" smtClean="0"/>
              <a:t>Типы кооперативов: </a:t>
            </a:r>
          </a:p>
          <a:p>
            <a:pPr marL="457200" indent="-457200">
              <a:buNone/>
            </a:pPr>
            <a:r>
              <a:rPr lang="en-US" sz="1900" i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900" i="1" dirty="0" smtClean="0">
                <a:solidFill>
                  <a:schemeClr val="accent6">
                    <a:lumMod val="75000"/>
                  </a:schemeClr>
                </a:solidFill>
              </a:rPr>
              <a:t>. Производственные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(обязательное трудовое участие членов кооператива)</a:t>
            </a:r>
          </a:p>
          <a:p>
            <a:pPr marL="457200" indent="-457200">
              <a:buNone/>
            </a:pPr>
            <a:r>
              <a:rPr lang="ru-RU" sz="1900" i="1" dirty="0" smtClean="0">
                <a:solidFill>
                  <a:schemeClr val="accent6">
                    <a:lumMod val="75000"/>
                  </a:schemeClr>
                </a:solidFill>
              </a:rPr>
              <a:t>2. Потребительские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(требуется постоянное участие в хозяйственной деятельности)</a:t>
            </a:r>
          </a:p>
          <a:p>
            <a:pPr marL="457200" lvl="0" indent="-457200">
              <a:buFont typeface="+mj-lt"/>
              <a:buAutoNum type="arabicPeriod"/>
            </a:pP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9" y="4677235"/>
            <a:ext cx="1643042" cy="218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потребительских кооперативов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500174"/>
            <a:ext cx="8183880" cy="321813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800" i="1" dirty="0" smtClean="0"/>
              <a:t>Строительный кооператив</a:t>
            </a:r>
            <a:endParaRPr lang="ru-RU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i="1" dirty="0" err="1" smtClean="0"/>
              <a:t>Жилищно</a:t>
            </a:r>
            <a:r>
              <a:rPr lang="ru-RU" sz="1800" i="1" dirty="0" smtClean="0"/>
              <a:t> – строительный кооператив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err="1" smtClean="0"/>
              <a:t>Гаражно</a:t>
            </a:r>
            <a:r>
              <a:rPr lang="ru-RU" sz="1800" i="1" dirty="0" smtClean="0"/>
              <a:t> – строительный кооператив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err="1" smtClean="0"/>
              <a:t>Дачно</a:t>
            </a:r>
            <a:r>
              <a:rPr lang="ru-RU" sz="1800" i="1" dirty="0" smtClean="0"/>
              <a:t> – строительный кооператив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smtClean="0"/>
              <a:t>Жилищный накопительный кооператив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smtClean="0"/>
              <a:t>Потребительское общество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smtClean="0"/>
              <a:t>Сельскохозяйственный кооператив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smtClean="0"/>
              <a:t>Обслуживающие кооперативы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i="1" dirty="0" smtClean="0"/>
              <a:t>Кредитный потребительский кооператив.</a:t>
            </a:r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571744"/>
            <a:ext cx="19470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928670"/>
          <a:ext cx="8286808" cy="44203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7361"/>
                <a:gridCol w="6629447"/>
              </a:tblGrid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/>
                        <a:t>Аббре-виатура</a:t>
                      </a:r>
                      <a:endParaRPr lang="ru-RU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фирмы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Наименование организационно-правовой формы фирмы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ООО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 Общество с ограниченной ответственностью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ОДО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Общество с дополнительной ответственностью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ОАО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Открытое акционерное общество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ЗАО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Закрытое  акционерное общество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Полное товарищество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КТ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Коммандитное товарищество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ПК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Производственный кооператив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УП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Унитарное предприятие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Производственные кооперативы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86808" cy="53578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1800" dirty="0" smtClean="0"/>
              <a:t>1. В </a:t>
            </a:r>
            <a:r>
              <a:rPr lang="ru-RU" sz="1800" dirty="0" smtClean="0"/>
              <a:t>производственных кооперативах объединяются имущественно паевые взносы его членов.</a:t>
            </a:r>
          </a:p>
          <a:p>
            <a:pPr marL="457200" indent="-457200">
              <a:buNone/>
            </a:pPr>
            <a:r>
              <a:rPr lang="ru-RU" sz="1800" dirty="0" smtClean="0"/>
              <a:t>2. Члены </a:t>
            </a:r>
            <a:r>
              <a:rPr lang="ru-RU" sz="1800" dirty="0" smtClean="0"/>
              <a:t>кооператива несут ответственность по его обязательствам своим личным имуществом.</a:t>
            </a:r>
          </a:p>
          <a:p>
            <a:pPr marL="457200" indent="-457200">
              <a:buNone/>
            </a:pPr>
            <a:r>
              <a:rPr lang="ru-RU" sz="1800" dirty="0" smtClean="0"/>
              <a:t>3. Количество </a:t>
            </a:r>
            <a:r>
              <a:rPr lang="ru-RU" sz="1800" dirty="0" smtClean="0"/>
              <a:t>членов кооператива не менее пяти.</a:t>
            </a:r>
          </a:p>
          <a:p>
            <a:pPr marL="457200" indent="-457200">
              <a:buNone/>
            </a:pPr>
            <a:r>
              <a:rPr lang="ru-RU" sz="1800" dirty="0" smtClean="0"/>
              <a:t>4. Представляет </a:t>
            </a:r>
            <a:r>
              <a:rPr lang="ru-RU" sz="1800" dirty="0" smtClean="0"/>
              <a:t>собой смешанную форму товарищества и общества. </a:t>
            </a:r>
          </a:p>
          <a:p>
            <a:pPr marL="457200" indent="-457200">
              <a:buNone/>
            </a:pPr>
            <a:r>
              <a:rPr lang="ru-RU" sz="1800" dirty="0" smtClean="0"/>
              <a:t>5. Учредительный </a:t>
            </a:r>
            <a:r>
              <a:rPr lang="ru-RU" sz="1800" dirty="0" smtClean="0"/>
              <a:t>документ – устав, утвержденный общим собранием его членов.</a:t>
            </a:r>
          </a:p>
          <a:p>
            <a:pPr marL="457200" indent="-457200">
              <a:buNone/>
            </a:pPr>
            <a:r>
              <a:rPr lang="ru-RU" sz="1800" dirty="0" smtClean="0"/>
              <a:t>6. Каждый </a:t>
            </a:r>
            <a:r>
              <a:rPr lang="ru-RU" sz="1800" dirty="0" smtClean="0"/>
              <a:t>член кооператива имеет один голос при принятии решения общим собранием.</a:t>
            </a:r>
          </a:p>
          <a:p>
            <a:pPr marL="457200" indent="-457200">
              <a:buNone/>
            </a:pPr>
            <a:r>
              <a:rPr lang="ru-RU" sz="1800" dirty="0" smtClean="0"/>
              <a:t>7. Сферы </a:t>
            </a:r>
            <a:r>
              <a:rPr lang="ru-RU" sz="1800" dirty="0" smtClean="0"/>
              <a:t>деятельности:</a:t>
            </a:r>
          </a:p>
          <a:p>
            <a:pPr marL="457200" indent="-457200">
              <a:buNone/>
            </a:pPr>
            <a:r>
              <a:rPr lang="ru-RU" sz="1600" i="1" dirty="0" smtClean="0"/>
              <a:t>8. Производство </a:t>
            </a:r>
            <a:r>
              <a:rPr lang="ru-RU" sz="1600" i="1" dirty="0" smtClean="0"/>
              <a:t>и сбыт промышленной, сельскохозяйственной или иной продукции.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i="1" dirty="0" smtClean="0"/>
              <a:t>Выполнение работ.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i="1" dirty="0" smtClean="0"/>
              <a:t>Торговля.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i="1" dirty="0" smtClean="0"/>
              <a:t>Бытовое обслуживание.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600" i="1" dirty="0" smtClean="0"/>
              <a:t>Оказание других услуг.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Достоинства и недостатки кооператива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286808" cy="5045216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Имущество кооператива делится на паи и при выходе из кооператива член может получить стоимость пая или соответствующее имущество.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принимаются на основе равного голосования, независимо от вклада каждого участника в общее дело.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Прибыль делится в соответствии с трудовым участием (если иное не установлено уставом).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Кооперативы на рынке имеют сильные позиции.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 производственной деятельности зависит от всех членов кооператива.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Распространены преимущественно в сельской местности.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Члены кооператива в его деятельность вносят свой личный трудовой вклад.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pic>
        <p:nvPicPr>
          <p:cNvPr id="5" name="Рисунок 4" descr="Картинки по запросу достоинства и недостат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096133" cy="1810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Унитарное предприятие (УП)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2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Унитарным предприятием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признается коммерческая организация, не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наделенная правом  собственности на закрепленное за ней собственником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имущество. 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унитарного предприятия является  неделимым.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Участником унитарного предприятия является один учредитель(физическое или юридическое лицо).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Минимальный размер уставного фонда законодательством не установлен.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Учредитель( собственник имущества) сам определяет сумму своего вклада.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Имущество частного унитарного предприятия находится в частной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собственности и принадлежит предприятию на праве хозяйственного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ведения.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085184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Текущее руководство осуществляет руководитель, который назначается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собственником имуществом  либо уполномоченным собственником органом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ему подотчетен.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преимущест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643314"/>
            <a:ext cx="2008958" cy="267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унитарного предприятия: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55007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УП создается единственным лицом- собственником имущества УП, соответственно, для  принятия решений нет необходимости созывать общее собрание участников.</a:t>
            </a:r>
          </a:p>
          <a:p>
            <a:r>
              <a:rPr lang="ru-RU" sz="2000" dirty="0" smtClean="0"/>
              <a:t>По сравнению с другими организационно-правовыми формами в УП возможен более гибкий процесс принятия решений в отношении собственности- собственник имущества УП может забрать имущество на основании своего решения в случаях, предусмотренных законодательством либо уставом (без ликвидации УП).</a:t>
            </a:r>
          </a:p>
          <a:p>
            <a:r>
              <a:rPr lang="ru-RU" sz="2000" dirty="0" smtClean="0"/>
              <a:t>Только в УП директор наделен правом ведения бухгалтерского учета и отчетности .</a:t>
            </a:r>
          </a:p>
          <a:p>
            <a:r>
              <a:rPr lang="ru-RU" sz="2000" dirty="0" smtClean="0"/>
              <a:t>Имущество УП принадлежит ему на праве хозяйственного ведения, право собственности принадлежит учредителю.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857520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8596" y="3857628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предприниматели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 физические лица, зарегистрированные  в установленном законом порядке и осуществляющие предпринимательскую деятельность без образования юридического лица.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429000"/>
            <a:ext cx="2261704" cy="2774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00430" y="500042"/>
            <a:ext cx="5457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5A3E26"/>
                </a:solidFill>
              </a:rPr>
              <a:t>Прежде в законодательных актах Российской Федерации использовались эквивалентные понятия — «</a:t>
            </a:r>
            <a:r>
              <a:rPr lang="ru-RU" sz="2000" b="1" i="1" dirty="0">
                <a:solidFill>
                  <a:srgbClr val="5A3E26"/>
                </a:solidFill>
              </a:rPr>
              <a:t>предприниматель без образования юридического лица</a:t>
            </a:r>
            <a:r>
              <a:rPr lang="ru-RU" sz="2000" b="1" dirty="0">
                <a:solidFill>
                  <a:srgbClr val="5A3E26"/>
                </a:solidFill>
              </a:rPr>
              <a:t>», «</a:t>
            </a:r>
            <a:r>
              <a:rPr lang="ru-RU" sz="2000" b="1" i="1" dirty="0">
                <a:solidFill>
                  <a:srgbClr val="5A3E26"/>
                </a:solidFill>
              </a:rPr>
              <a:t>частный предприниматель</a:t>
            </a:r>
            <a:r>
              <a:rPr lang="ru-RU" sz="2000" b="1" dirty="0">
                <a:solidFill>
                  <a:srgbClr val="5A3E26"/>
                </a:solidFill>
              </a:rPr>
              <a:t>», которые в настоящий момент </a:t>
            </a:r>
            <a:r>
              <a:rPr lang="ru-RU" sz="2000" b="1" dirty="0" smtClean="0">
                <a:solidFill>
                  <a:srgbClr val="5A3E26"/>
                </a:solidFill>
              </a:rPr>
              <a:t>последовательно заменены на </a:t>
            </a:r>
            <a:r>
              <a:rPr lang="ru-RU" sz="2000" b="1" dirty="0">
                <a:solidFill>
                  <a:srgbClr val="5A3E26"/>
                </a:solidFill>
              </a:rPr>
              <a:t>термин </a:t>
            </a:r>
            <a:r>
              <a:rPr lang="ru-RU" sz="2000" b="1" dirty="0" smtClean="0">
                <a:solidFill>
                  <a:srgbClr val="5A3E26"/>
                </a:solidFill>
              </a:rPr>
              <a:t>«</a:t>
            </a:r>
            <a:r>
              <a:rPr lang="ru-RU" sz="2000" b="1" i="1" dirty="0">
                <a:solidFill>
                  <a:srgbClr val="5A3E26"/>
                </a:solidFill>
              </a:rPr>
              <a:t>индивидуальный </a:t>
            </a:r>
            <a:endParaRPr lang="ru-RU" sz="2000" b="1" i="1" dirty="0" smtClean="0">
              <a:solidFill>
                <a:srgbClr val="5A3E26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5A3E26"/>
                </a:solidFill>
              </a:rPr>
              <a:t>предприниматель</a:t>
            </a:r>
            <a:r>
              <a:rPr lang="ru-RU" sz="2000" b="1" dirty="0">
                <a:solidFill>
                  <a:srgbClr val="5A3E26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Преимущества и недостатки</a:t>
            </a:r>
          </a:p>
          <a:p>
            <a:pPr algn="ctr"/>
            <a:r>
              <a:rPr lang="en-US" sz="2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индивидуального предпринимательства </a:t>
            </a:r>
            <a:endParaRPr lang="ru-RU" sz="2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00174"/>
          <a:ext cx="8429684" cy="50006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14842"/>
                <a:gridCol w="4214842"/>
              </a:tblGrid>
              <a:tr h="6745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Достоинства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Легко создать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Трудно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найти средства для расширения 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Легко контролировать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Фирма обладает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меньшей стабильностью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6422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Обладает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свободой действий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Владелец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должен вести всю работу по управлению фирмой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631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Отличается меньшим регулированием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 стороны государства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Трудности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получении заёмных средств в кредитных организациях 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32" cy="685799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28800"/>
                <a:gridCol w="1828800"/>
                <a:gridCol w="1828800"/>
                <a:gridCol w="1828800"/>
                <a:gridCol w="1828832"/>
              </a:tblGrid>
              <a:tr h="902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</a:t>
                      </a:r>
                      <a:endParaRPr lang="ru-RU" dirty="0"/>
                    </a:p>
                  </a:txBody>
                  <a:tcPr/>
                </a:tc>
              </a:tr>
              <a:tr h="90211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учредителей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21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Размер уставного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08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Права юридического лица на имущество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4153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Структура</a:t>
                      </a:r>
                      <a:r>
                        <a:rPr lang="ru-RU" sz="1600" baseline="0" dirty="0" smtClean="0"/>
                        <a:t> управления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6354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Ответственность учредителей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32" cy="702762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28800"/>
                <a:gridCol w="1828800"/>
                <a:gridCol w="1828800"/>
                <a:gridCol w="1828800"/>
                <a:gridCol w="1828832"/>
              </a:tblGrid>
              <a:tr h="9021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ОАО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</a:t>
                      </a:r>
                      <a:endParaRPr lang="ru-RU" dirty="0"/>
                    </a:p>
                  </a:txBody>
                  <a:tcPr/>
                </a:tc>
              </a:tr>
              <a:tr h="902119"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учредителей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менее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9021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Размер уставного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минимума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базовых величин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 базовых величин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минимума</a:t>
                      </a:r>
                      <a:endParaRPr lang="ru-RU" dirty="0"/>
                    </a:p>
                  </a:txBody>
                  <a:tcPr/>
                </a:tc>
              </a:tr>
              <a:tr h="11008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Права юридического лица на имущество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собственности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собственности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 собственности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Право хозяйственного</a:t>
                      </a:r>
                      <a:r>
                        <a:rPr lang="ru-RU" sz="1600" baseline="0" dirty="0" smtClean="0"/>
                        <a:t> ведения </a:t>
                      </a:r>
                      <a:endParaRPr lang="ru-RU" sz="1600" dirty="0"/>
                    </a:p>
                  </a:txBody>
                  <a:tcPr/>
                </a:tc>
              </a:tr>
              <a:tr h="14153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Структура</a:t>
                      </a:r>
                      <a:r>
                        <a:rPr lang="ru-RU" sz="1600" baseline="0" dirty="0" smtClean="0"/>
                        <a:t> управления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собрание акционеров/исполнительный</a:t>
                      </a:r>
                      <a:r>
                        <a:rPr lang="ru-RU" sz="1600" baseline="0" dirty="0" smtClean="0"/>
                        <a:t> орган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собрание акционеров/исполнительный</a:t>
                      </a:r>
                      <a:r>
                        <a:rPr lang="ru-RU" sz="1600" baseline="0" dirty="0" smtClean="0"/>
                        <a:t> орган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Общее собрание акционеров/Совет директоров (если более 50 акционеров)/исполнительный</a:t>
                      </a:r>
                      <a:r>
                        <a:rPr lang="ru-RU" sz="1400" baseline="0" dirty="0" smtClean="0"/>
                        <a:t> орган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Исполнительный орган,</a:t>
                      </a:r>
                      <a:r>
                        <a:rPr lang="ru-RU" sz="1400" baseline="0" dirty="0" smtClean="0"/>
                        <a:t> назначенный собственником</a:t>
                      </a:r>
                      <a:endParaRPr lang="ru-RU" sz="1400" dirty="0"/>
                    </a:p>
                  </a:txBody>
                  <a:tcPr/>
                </a:tc>
              </a:tr>
              <a:tr h="163549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Ответственность учредителей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несет ответственности по обязательствам организации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несет ответственности по обязательствам организации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несет ответственности по обязательствам организации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несет ответственности по обязательствам организации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Нормативно-правовые акты, регулирующие деятельность предприятий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Гражданский кодекс РФ</a:t>
            </a:r>
          </a:p>
          <a:p>
            <a:pPr>
              <a:buFontTx/>
              <a:buChar char="-"/>
            </a:pPr>
            <a:r>
              <a:rPr lang="ru-RU" dirty="0" smtClean="0"/>
              <a:t>Налоговый кодекс РФ</a:t>
            </a:r>
          </a:p>
          <a:p>
            <a:pPr>
              <a:buFontTx/>
              <a:buChar char="-"/>
            </a:pPr>
            <a:r>
              <a:rPr lang="ru-RU" dirty="0" smtClean="0"/>
              <a:t>Федеральный закон РФ «О государственной регистрации юридических лиц и индивидуальных предпринимателей»</a:t>
            </a:r>
          </a:p>
          <a:p>
            <a:pPr>
              <a:buFontTx/>
              <a:buChar char="-"/>
            </a:pPr>
            <a:r>
              <a:rPr lang="ru-RU" dirty="0" smtClean="0"/>
              <a:t>Федеральный закон РФ «Об акционерных обществах»</a:t>
            </a:r>
          </a:p>
          <a:p>
            <a:pPr>
              <a:buFontTx/>
              <a:buChar char="-"/>
            </a:pPr>
            <a:r>
              <a:rPr lang="ru-RU" dirty="0" smtClean="0"/>
              <a:t>Федеральный закон РФ «Об обществах с ограниченной ответственностью» </a:t>
            </a:r>
          </a:p>
          <a:p>
            <a:pPr>
              <a:buFontTx/>
              <a:buChar char="-"/>
            </a:pPr>
            <a:r>
              <a:rPr lang="ru-RU" dirty="0" smtClean="0"/>
              <a:t>Федеральный закон РФ «О государственных и муниципальных предприятиях» </a:t>
            </a:r>
          </a:p>
          <a:p>
            <a:pPr>
              <a:buFontTx/>
              <a:buChar char="-"/>
            </a:pPr>
            <a:r>
              <a:rPr lang="ru-RU" dirty="0" smtClean="0"/>
              <a:t>Федеральный закон РФ «О государственной поддержке малого предпринимательства в РФ»и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28073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14884"/>
            <a:ext cx="19304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ТЕМА: ОРГАНИЗАЦИОННО-ПРАВОВЫЕ ФОРМЫ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ОРГАНИЗАЦИИ БИЗНЕСА В РОССИЙСКОЙ   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ФЕДЕРАЦИИ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043265"/>
            <a:ext cx="81439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Цель урока: расширить представления об организационно-правовых формах бизнеса в России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fontAlgn="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Задачи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урока: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1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) рассмотреть основные формы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pPr fontAlgn="t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     организации бизнеса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в России;</a:t>
            </a:r>
          </a:p>
          <a:p>
            <a:pPr fontAlgn="t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2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) выделить преимущества 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недостатки </a:t>
            </a:r>
          </a:p>
          <a:p>
            <a:pPr fontAlgn="t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     существующих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форм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организации бизнеса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;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3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) сформировать основы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экономического   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     мышления,  развивать умение принимать</a:t>
            </a: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                      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решения.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71736" y="928670"/>
            <a:ext cx="4143404" cy="669072"/>
            <a:chOff x="1575069" y="41939"/>
            <a:chExt cx="4143404" cy="669072"/>
          </a:xfrm>
          <a:scene3d>
            <a:camera prst="orthographicFront"/>
            <a:lightRig rig="flat" dir="t"/>
          </a:scene3d>
        </p:grpSpPr>
        <p:sp>
          <p:nvSpPr>
            <p:cNvPr id="3" name="Прямоугольник 2"/>
            <p:cNvSpPr/>
            <p:nvPr/>
          </p:nvSpPr>
          <p:spPr>
            <a:xfrm>
              <a:off x="2003697" y="41939"/>
              <a:ext cx="3488784" cy="669072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1575069" y="41939"/>
              <a:ext cx="4143404" cy="6690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Организационно-правовые формы бизнеса </a:t>
              </a:r>
              <a:endParaRPr lang="ru-RU" b="1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14348" y="1643050"/>
            <a:ext cx="2928958" cy="2357454"/>
            <a:chOff x="714348" y="1643050"/>
            <a:chExt cx="2928958" cy="2357454"/>
          </a:xfrm>
        </p:grpSpPr>
        <p:cxnSp>
          <p:nvCxnSpPr>
            <p:cNvPr id="6" name="Прямая со стрелкой 5"/>
            <p:cNvCxnSpPr/>
            <p:nvPr/>
          </p:nvCxnSpPr>
          <p:spPr>
            <a:xfrm rot="10800000" flipV="1">
              <a:off x="1428728" y="1643050"/>
              <a:ext cx="221457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Группа 10"/>
            <p:cNvGrpSpPr/>
            <p:nvPr/>
          </p:nvGrpSpPr>
          <p:grpSpPr>
            <a:xfrm>
              <a:off x="714348" y="2714620"/>
              <a:ext cx="1500198" cy="1285884"/>
              <a:chOff x="3434" y="1517177"/>
              <a:chExt cx="1500198" cy="1285884"/>
            </a:xfrm>
            <a:scene3d>
              <a:camera prst="orthographicFront"/>
              <a:lightRig rig="flat" dir="t"/>
            </a:scene3d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434" y="1517177"/>
                <a:ext cx="1273623" cy="983154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Прямоугольник 12"/>
              <p:cNvSpPr/>
              <p:nvPr/>
            </p:nvSpPr>
            <p:spPr>
              <a:xfrm>
                <a:off x="3434" y="1517177"/>
                <a:ext cx="1500198" cy="12858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/>
                  <a:t>Индивидуальное (частное) предприятие</a:t>
                </a:r>
                <a:endParaRPr lang="ru-RU" sz="1100" b="1" kern="1200" dirty="0"/>
              </a:p>
            </p:txBody>
          </p:sp>
        </p:grpSp>
      </p:grpSp>
      <p:grpSp>
        <p:nvGrpSpPr>
          <p:cNvPr id="46" name="Группа 45"/>
          <p:cNvGrpSpPr/>
          <p:nvPr/>
        </p:nvGrpSpPr>
        <p:grpSpPr>
          <a:xfrm>
            <a:off x="2357423" y="1643050"/>
            <a:ext cx="1500198" cy="3286148"/>
            <a:chOff x="2428860" y="1643050"/>
            <a:chExt cx="1500198" cy="328614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428860" y="3643314"/>
              <a:ext cx="1357322" cy="1285884"/>
              <a:chOff x="1544518" y="1517177"/>
              <a:chExt cx="1357322" cy="1285884"/>
            </a:xfrm>
            <a:scene3d>
              <a:camera prst="orthographicFront"/>
              <a:lightRig rig="flat" dir="t"/>
            </a:scene3d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44518" y="1517177"/>
                <a:ext cx="1273623" cy="993559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1544518" y="1517177"/>
                <a:ext cx="1357322" cy="12858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/>
                  <a:t>Хозяйственное товарищество (партнерство</a:t>
                </a:r>
                <a:r>
                  <a:rPr lang="ru-RU" sz="1000" b="1" kern="1200" dirty="0" smtClean="0"/>
                  <a:t>)</a:t>
                </a:r>
                <a:endParaRPr lang="ru-RU" sz="1000" b="1" kern="1200" dirty="0"/>
              </a:p>
            </p:txBody>
          </p:sp>
        </p:grpSp>
        <p:cxnSp>
          <p:nvCxnSpPr>
            <p:cNvPr id="34" name="Прямая со стрелкой 33"/>
            <p:cNvCxnSpPr/>
            <p:nvPr/>
          </p:nvCxnSpPr>
          <p:spPr>
            <a:xfrm rot="5400000">
              <a:off x="2464579" y="2178835"/>
              <a:ext cx="2000264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5143504" y="1643050"/>
            <a:ext cx="1857388" cy="3286148"/>
            <a:chOff x="5143504" y="1643050"/>
            <a:chExt cx="1857388" cy="328614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572132" y="3643314"/>
              <a:ext cx="1428760" cy="1285884"/>
              <a:chOff x="4626686" y="1517177"/>
              <a:chExt cx="1428760" cy="1285884"/>
            </a:xfrm>
            <a:scene3d>
              <a:camera prst="orthographicFront"/>
              <a:lightRig rig="flat" dir="t"/>
            </a:scene3d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4626686" y="1517177"/>
                <a:ext cx="1273623" cy="973111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Прямоугольник 27"/>
              <p:cNvSpPr/>
              <p:nvPr/>
            </p:nvSpPr>
            <p:spPr>
              <a:xfrm>
                <a:off x="4626686" y="1517177"/>
                <a:ext cx="1428760" cy="128588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/>
                  <a:t>Государственное  и муниципальное унитарное предприятие</a:t>
                </a:r>
                <a:endParaRPr lang="ru-RU" sz="1100" b="1" kern="1200" dirty="0"/>
              </a:p>
            </p:txBody>
          </p:sp>
        </p:grpSp>
        <p:cxnSp>
          <p:nvCxnSpPr>
            <p:cNvPr id="38" name="Прямая со стрелкой 37"/>
            <p:cNvCxnSpPr>
              <a:endCxn id="28" idx="0"/>
            </p:cNvCxnSpPr>
            <p:nvPr/>
          </p:nvCxnSpPr>
          <p:spPr>
            <a:xfrm rot="16200000" flipH="1">
              <a:off x="4714876" y="2071678"/>
              <a:ext cx="2000264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3857621" y="1643050"/>
            <a:ext cx="1571636" cy="2286016"/>
            <a:chOff x="3929059" y="1643050"/>
            <a:chExt cx="1571636" cy="228601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29059" y="2714620"/>
              <a:ext cx="1571636" cy="1214446"/>
              <a:chOff x="3014165" y="1517177"/>
              <a:chExt cx="1571636" cy="1214446"/>
            </a:xfrm>
            <a:scene3d>
              <a:camera prst="orthographicFront"/>
              <a:lightRig rig="flat" dir="t"/>
            </a:scene3d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85602" y="1517177"/>
                <a:ext cx="1273623" cy="983154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3014165" y="1517177"/>
                <a:ext cx="1571636" cy="12144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/>
                  <a:t>Производственный </a:t>
                </a:r>
                <a:r>
                  <a:rPr lang="ru-RU" sz="1100" b="1" kern="1200" dirty="0" smtClean="0"/>
                  <a:t>кооператив (артель)</a:t>
                </a:r>
                <a:endParaRPr lang="ru-RU" sz="1100" b="1" kern="1200" dirty="0"/>
              </a:p>
            </p:txBody>
          </p:sp>
        </p:grpSp>
        <p:cxnSp>
          <p:nvCxnSpPr>
            <p:cNvPr id="40" name="Прямая со стрелкой 39"/>
            <p:cNvCxnSpPr>
              <a:endCxn id="25" idx="0"/>
            </p:cNvCxnSpPr>
            <p:nvPr/>
          </p:nvCxnSpPr>
          <p:spPr>
            <a:xfrm>
              <a:off x="4572001" y="1643050"/>
              <a:ext cx="142876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5572132" y="1643050"/>
            <a:ext cx="3071834" cy="2286016"/>
            <a:chOff x="5572132" y="1643050"/>
            <a:chExt cx="3071834" cy="228601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143768" y="2714620"/>
              <a:ext cx="1500198" cy="1214446"/>
              <a:chOff x="6167770" y="1517177"/>
              <a:chExt cx="1500198" cy="1214446"/>
            </a:xfrm>
            <a:scene3d>
              <a:camera prst="orthographicFront"/>
              <a:lightRig rig="flat" dir="t"/>
            </a:scene3d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6167770" y="1517177"/>
                <a:ext cx="1273623" cy="983154"/>
              </a:xfrm>
              <a:prstGeom prst="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Прямоугольник 30"/>
              <p:cNvSpPr/>
              <p:nvPr/>
            </p:nvSpPr>
            <p:spPr>
              <a:xfrm>
                <a:off x="6167770" y="1517177"/>
                <a:ext cx="1500198" cy="12144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/>
                  <a:t>Хозяйственное общество (корпорация)</a:t>
                </a:r>
                <a:endParaRPr lang="ru-RU" sz="1100" b="1" kern="1200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>
              <a:off x="5572132" y="1643050"/>
              <a:ext cx="221457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00034" y="928670"/>
          <a:ext cx="821537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635"/>
            <a:ext cx="1500198" cy="13441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Хозяйственным товариществом –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коммерческая организация, являющаяся юридическим лицом, с разделенным на вклады (доли) учредителей (участников) уставным капиталом, имеющая в качестве основной цели своей деятельности извлечение прибыли.</a:t>
            </a:r>
          </a:p>
          <a:p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71604" y="2714620"/>
          <a:ext cx="5857916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676" y="5143512"/>
            <a:ext cx="1422438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42918"/>
            <a:ext cx="72866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   Полное товарищество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В полном товариществе его участники: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занимаются предпринимательской деятельностью от имени товарищества;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несут ответственность по его обязательствам принадлежащим им имуществом;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управляют деятельностью товарищества по общему согласию;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распределяют между собой прибыль и убытки пропорционально доле каждого в общем            ( складочном) капитале товарищества.</a:t>
            </a:r>
          </a:p>
          <a:p>
            <a:endParaRPr lang="ru-RU" sz="2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642918"/>
            <a:ext cx="6858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Товарищество на вере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(коммандитное товарищество)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778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В коммандитном товариществе его участники наделены разными правами и обязанностями: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полных товарищей, которые осуществляют руководство фирмой и неограниченно отвечают собственным имуществом по обязательствам фирмы;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Century Gothic" pitchFamily="34" charset="0"/>
              </a:rPr>
              <a:t> вкладчиков (коммандистов), которые просто вносят в создание фирмы некоторую сумму, но не участвуют в ее деятельности и управлении.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4929198"/>
            <a:ext cx="94297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000108"/>
          <a:ext cx="6762776" cy="52206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1388"/>
                <a:gridCol w="3381388"/>
              </a:tblGrid>
              <a:tr h="465749">
                <a:tc>
                  <a:txBody>
                    <a:bodyPr/>
                    <a:lstStyle/>
                    <a:p>
                      <a:r>
                        <a:rPr lang="ru-RU" dirty="0" smtClean="0"/>
                        <a:t>      Достоинства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Недостатки</a:t>
                      </a:r>
                      <a:endParaRPr lang="ru-RU" dirty="0"/>
                    </a:p>
                  </a:txBody>
                  <a:tcPr/>
                </a:tc>
              </a:tr>
              <a:tr h="424915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Легко создать.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Можно разделить труд</a:t>
                      </a:r>
                      <a:r>
                        <a:rPr lang="ru-RU" baseline="0" dirty="0" smtClean="0"/>
                        <a:t> и использовать специализацию в производстве и</a:t>
                      </a:r>
                      <a:r>
                        <a:rPr lang="ru-RU" dirty="0" smtClean="0"/>
                        <a:t> управлении.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Легче собирать более крупные суммы денег для</a:t>
                      </a:r>
                      <a:r>
                        <a:rPr lang="ru-RU" baseline="0" dirty="0" smtClean="0"/>
                        <a:t> развития фирмы.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Регулирование со стороны государства не особенно жесткое.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dirty="0" smtClean="0"/>
                        <a:t>Возникает возможность привлекать к работе квалифицированных специалистов.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Возможны конфликты между партнерами.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Выход из дела одного из партнеров требует переоформления документов.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Полные</a:t>
                      </a:r>
                      <a:r>
                        <a:rPr lang="ru-RU" baseline="0" dirty="0" smtClean="0"/>
                        <a:t> товарищи несут ответственность имуществом.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Для крупных проектов средства собрать труднее.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2860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Достоинства и недостатки хозяйственных товариществ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Documents and Settings\Администратор\Мои документы\Мои рисунки\45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6"/>
            <a:ext cx="1829912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608</TotalTime>
  <Words>1646</Words>
  <Application>Microsoft Office PowerPoint</Application>
  <PresentationFormat>Экран (4:3)</PresentationFormat>
  <Paragraphs>272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Некоторые особенности OOO </vt:lpstr>
      <vt:lpstr> Участник ООО вправе:</vt:lpstr>
      <vt:lpstr>Слайд 17</vt:lpstr>
      <vt:lpstr>Слайд 18</vt:lpstr>
      <vt:lpstr>Виды потребительских кооперативов</vt:lpstr>
      <vt:lpstr>Производственные кооперативы</vt:lpstr>
      <vt:lpstr>Достоинства и недостатки кооператива</vt:lpstr>
      <vt:lpstr>       Унитарное предприятие (УП)</vt:lpstr>
      <vt:lpstr>Преимущества унитарного предприятия:</vt:lpstr>
      <vt:lpstr>Слайд 24</vt:lpstr>
      <vt:lpstr>Слайд 25</vt:lpstr>
      <vt:lpstr>Слайд 26</vt:lpstr>
      <vt:lpstr>Слайд 27</vt:lpstr>
      <vt:lpstr>Нормативно-правовые акты, регулирующие деятельность предприятий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qew</dc:creator>
  <cp:lastModifiedBy>Admin</cp:lastModifiedBy>
  <cp:revision>70</cp:revision>
  <dcterms:created xsi:type="dcterms:W3CDTF">2011-03-10T19:26:11Z</dcterms:created>
  <dcterms:modified xsi:type="dcterms:W3CDTF">2017-06-21T11:12:03Z</dcterms:modified>
</cp:coreProperties>
</file>