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за 2015-2016 уч.год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Диплом</c:v>
                </c:pt>
                <c:pt idx="1">
                  <c:v>Сертификат</c:v>
                </c:pt>
                <c:pt idx="2">
                  <c:v>Диплом- Студентов</c:v>
                </c:pt>
                <c:pt idx="3">
                  <c:v>Статьи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A4408-A4E0-49D8-A1D3-6B488653982A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C4FA-61BB-49C5-8C9A-AEEC4BC6A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5224-A19D-492B-A5C5-05363B1111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7000924" cy="30718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ОТЧЕТ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 проделанной работе преподавателя спец.дисциплин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Золотухо</a:t>
            </a:r>
            <a:r>
              <a:rPr lang="ru-RU" b="1" dirty="0" smtClean="0">
                <a:solidFill>
                  <a:schemeClr val="tx1"/>
                </a:solidFill>
              </a:rPr>
              <a:t> Юлии Александровны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 2015/2016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ocpi.ru/wp-content/uploads/2010/02/freelan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588" y="4600575"/>
            <a:ext cx="35944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r"/>
            <a:r>
              <a:rPr lang="ru-RU" b="1" dirty="0" smtClean="0"/>
              <a:t>Участие в конкурсах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Посещение межпоселковой библиотеки г.Балаково с гр. СВ 210, ТП 311 - </a:t>
            </a:r>
            <a:r>
              <a:rPr lang="ru-RU" sz="2000" dirty="0" smtClean="0"/>
              <a:t>День финансовой грамотности.</a:t>
            </a:r>
          </a:p>
          <a:p>
            <a:r>
              <a:rPr lang="ru-RU" sz="2000" dirty="0" smtClean="0"/>
              <a:t>2. Подготовка и проведение конкурса проф.мастерства в </a:t>
            </a:r>
          </a:p>
          <a:p>
            <a:r>
              <a:rPr lang="ru-RU" sz="2000" dirty="0" smtClean="0"/>
              <a:t>гр. ОП 312 «Организация перевозок и управление на транспорте» 3. Обучение, по подготовке общественных наблюдателей к участию в проведении ГИА обучающихся, освоивших образовательные программы среднего общего образования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Рисунок 8" descr="F:\шитова ПЦК\дипломы,грамоты\123 - 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2167">
            <a:off x="950798" y="4107260"/>
            <a:ext cx="1838325" cy="259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шитова ПЦК\дипломы,грамоты\Сертфикат ГИ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7691">
            <a:off x="5723311" y="4161019"/>
            <a:ext cx="2465331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Виктор\Desktop\DSC_08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2722">
            <a:off x="2903078" y="4032988"/>
            <a:ext cx="2517719" cy="177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r"/>
            <a:r>
              <a:rPr lang="ru-RU" b="1" dirty="0" smtClean="0"/>
              <a:t>Участие в конкурсах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7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4. Молодежный форум «Дорожная карта региона глазами молодежи» со студентами гр. ТП 511 </a:t>
            </a:r>
          </a:p>
          <a:p>
            <a:pPr marL="342900" indent="-342900"/>
            <a:r>
              <a:rPr lang="ru-RU" dirty="0" smtClean="0"/>
              <a:t>5. Международная </a:t>
            </a:r>
            <a:r>
              <a:rPr lang="ru-RU" dirty="0" err="1" smtClean="0"/>
              <a:t>онлайн</a:t>
            </a:r>
            <a:r>
              <a:rPr lang="ru-RU" dirty="0" smtClean="0"/>
              <a:t> олимпиада «Основы компьютерной грамотности педагога»</a:t>
            </a:r>
          </a:p>
        </p:txBody>
      </p:sp>
      <p:pic>
        <p:nvPicPr>
          <p:cNvPr id="13" name="Рисунок 12" descr="F:\шитова ПЦК\дипломы,грамоты\Диплом Каркавино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173017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шитова ПЦК\дипломы,грамоты\Дорож.карта МО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14818"/>
            <a:ext cx="171883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шитова ПЦК\дипломы,грамоты\614Золотухо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68"/>
            <a:ext cx="259036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шитова ПЦК\P1030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571744"/>
            <a:ext cx="214312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r"/>
            <a:r>
              <a:rPr lang="ru-RU" b="1" dirty="0" smtClean="0"/>
              <a:t>Участие в конкурсах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6. Конкурс проектов «На встречу профессии» гр. ТП 511 </a:t>
            </a:r>
            <a:r>
              <a:rPr lang="ru-RU" dirty="0" err="1" smtClean="0"/>
              <a:t>Умниковой</a:t>
            </a:r>
            <a:r>
              <a:rPr lang="ru-RU" dirty="0" smtClean="0"/>
              <a:t> С. и </a:t>
            </a:r>
            <a:r>
              <a:rPr lang="ru-RU" dirty="0" err="1" smtClean="0"/>
              <a:t>Каркавиной</a:t>
            </a:r>
            <a:r>
              <a:rPr lang="ru-RU" dirty="0" smtClean="0"/>
              <a:t> А. (проект – Вторичная переработка пищевых отходов)</a:t>
            </a:r>
          </a:p>
          <a:p>
            <a:pPr marL="342900" indent="-342900"/>
            <a:r>
              <a:rPr lang="ru-RU" dirty="0" smtClean="0"/>
              <a:t>7. Участие в зональном этапе конкурса «Лучший преподаватель системы СПО - 2015», открытый урок по дисциплине Управление персоналом, тема урока: Конфликт на предприятии</a:t>
            </a:r>
          </a:p>
          <a:p>
            <a:pPr marL="342900" indent="-342900"/>
            <a:endParaRPr lang="ru-RU" dirty="0" smtClean="0"/>
          </a:p>
        </p:txBody>
      </p:sp>
      <p:pic>
        <p:nvPicPr>
          <p:cNvPr id="8" name="Рисунок 7" descr="F:\шитова ПЦК\дипломы,грамоты\диплом - 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1396311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шитова ПЦК\дипломы,грамоты\Рисун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143249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шитова ПЦК\DSC_0393.JPG"/>
          <p:cNvPicPr>
            <a:picLocks noChangeAspect="1" noChangeArrowheads="1"/>
          </p:cNvPicPr>
          <p:nvPr/>
        </p:nvPicPr>
        <p:blipFill>
          <a:blip r:embed="rId5" cstate="print"/>
          <a:srcRect l="9091" r="11363"/>
          <a:stretch>
            <a:fillRect/>
          </a:stretch>
        </p:blipFill>
        <p:spPr bwMode="auto">
          <a:xfrm>
            <a:off x="5429256" y="4770326"/>
            <a:ext cx="2500330" cy="208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F:\шитова ПЦК\дипломы,грамоты\2015_11_25\IMG_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928934"/>
            <a:ext cx="1461388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шитова ПЦК\DSC_0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6685" y="3071810"/>
            <a:ext cx="2581401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r"/>
            <a:r>
              <a:rPr lang="ru-RU" b="1" dirty="0" smtClean="0"/>
              <a:t>Участие в конкурсах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Выступление на областном конкурсе Фестиваль методических идей «Методический потенциал в современном профессиональном образовании», тема выступления: «Интерактивные методы на уроках экономики»    г. Вольск </a:t>
            </a:r>
          </a:p>
          <a:p>
            <a:r>
              <a:rPr lang="ru-RU" dirty="0" smtClean="0"/>
              <a:t>9. Модератор площадки на региональном Чемпионате «Молодые профессионалы» (</a:t>
            </a:r>
            <a:r>
              <a:rPr lang="en-US" dirty="0" err="1" smtClean="0"/>
              <a:t>WouldSkills</a:t>
            </a:r>
            <a:r>
              <a:rPr lang="en-US" dirty="0" smtClean="0"/>
              <a:t> Russia</a:t>
            </a:r>
            <a:r>
              <a:rPr lang="ru-RU" dirty="0" smtClean="0"/>
              <a:t>) в Саратовской области по компетенции «Ремонт и обслуживание легковых автомобилей» «Эффективная система профессиональной ориентации как условие создания современной модели подготовки рабочих кадров» </a:t>
            </a:r>
          </a:p>
          <a:p>
            <a:endParaRPr lang="ru-RU" dirty="0"/>
          </a:p>
        </p:txBody>
      </p:sp>
      <p:pic>
        <p:nvPicPr>
          <p:cNvPr id="11" name="Рисунок 10" descr="D:\КОНКУРСЫ\Фестиваль методических идей дек.-янв.2016\Диплом Вольк\1 - 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71942"/>
            <a:ext cx="1466208" cy="195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Виктор\Desktop\DSC_7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857760"/>
            <a:ext cx="2662625" cy="177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иктор\Desktop\DSC_77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2535071" cy="169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конкурсах</a:t>
            </a:r>
            <a:br>
              <a:rPr lang="ru-RU" b="1" dirty="0" smtClean="0"/>
            </a:br>
            <a:r>
              <a:rPr lang="ru-RU" b="1" dirty="0" smtClean="0"/>
              <a:t>(Статьи)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14422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10. Участие в Международной научно-практическая конференция «Управление и экономика: исследование и разработка» – тема: Современный рынок труда, г. Пенза </a:t>
            </a:r>
          </a:p>
          <a:p>
            <a:r>
              <a:rPr lang="ru-RU" sz="1400" dirty="0" smtClean="0"/>
              <a:t>11. Участие в Международной научно-практической конференции-  Современные проблемы взаимодействия Российского государства и общества, тема: Факторы формирования регионального рынка труда, </a:t>
            </a:r>
          </a:p>
          <a:p>
            <a:r>
              <a:rPr lang="ru-RU" sz="1400" dirty="0" smtClean="0"/>
              <a:t>г. Саратов </a:t>
            </a:r>
          </a:p>
          <a:p>
            <a:r>
              <a:rPr lang="ru-RU" sz="1400" dirty="0" smtClean="0"/>
              <a:t>12. Участие в Всероссийской научно-практической конференции "Управление стратегическим развитием территорий", тема: "Анализ регионального рынка труда", г.Саратов. </a:t>
            </a:r>
          </a:p>
          <a:p>
            <a:r>
              <a:rPr lang="ru-RU" sz="1400" dirty="0" smtClean="0"/>
              <a:t>13. Участие в областном конкурсе Фестиваль методических идей «Методический потенциал в современном профессиональном образовании», тема:  «Интерактивные методы на уроках экономики» </a:t>
            </a:r>
          </a:p>
          <a:p>
            <a:r>
              <a:rPr lang="ru-RU" sz="1400" dirty="0" smtClean="0"/>
              <a:t>г. Вольск. </a:t>
            </a:r>
          </a:p>
          <a:p>
            <a:r>
              <a:rPr lang="ru-RU" sz="1400" dirty="0" smtClean="0"/>
              <a:t>14. Региональная научно –практическая конференция «Творчество молодых» для обучающихся в образовательных организациях Приволжского федерального округа, Секция: Безопасность и здоровье нации.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D:\КОНКУРСЫ\Фестиваль методических идей дек.-янв.2016\Диплом Вольк\1 - 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643446"/>
            <a:ext cx="1371600" cy="193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шитова ПЦК\дипломы,грамоты\статьи - 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2491">
            <a:off x="1571604" y="4500570"/>
            <a:ext cx="1487097" cy="209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шитова ПЦК\дипломы,грамоты\статьи - 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7187">
            <a:off x="5392867" y="4420979"/>
            <a:ext cx="1570908" cy="22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</a:t>
            </a:r>
            <a:br>
              <a:rPr lang="ru-RU" b="1" dirty="0" smtClean="0"/>
            </a:br>
            <a:r>
              <a:rPr lang="ru-RU" b="1" dirty="0" smtClean="0"/>
              <a:t>участия в конкурсах</a:t>
            </a:r>
            <a:endParaRPr lang="ru-RU" b="1" dirty="0"/>
          </a:p>
        </p:txBody>
      </p:sp>
      <p:pic>
        <p:nvPicPr>
          <p:cNvPr id="4" name="Содержимое 3" descr="http://ocpi.ru/wp-content/uploads/2010/02/freelanc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1669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71472" y="1397000"/>
          <a:ext cx="7048528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643182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861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Желаю успеха в педагогической деятельности!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Методическая тема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01014" cy="52595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«Интерактивные методы обучения в условиях реализации ФГОС СПО»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1455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создать комфортные условия обучения.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67335"/>
            <a:ext cx="800105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129000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Интерактивные методы решают основные задачи: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129000"/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Учебно-познавательная задача 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129000"/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Коммуникативно-развивающая </a:t>
            </a: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129000"/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Социально-ориентированная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867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ИНТЕРАКТИВНОЕ ОБУЧЕНИЕ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388324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Интерактивность</a:t>
            </a:r>
            <a:r>
              <a:rPr lang="ru-RU" dirty="0" smtClean="0"/>
              <a:t> – способность взаимодействовать или находиться в режиме беседы, диалога с чем-либо (компьютер), с кем-либо (человек).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http://www.lean6sigma.org.ua/wp-content/uploads/2012/03/Picture-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4944"/>
            <a:ext cx="55801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6214073" cy="49244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latin typeface="Arial" charset="0"/>
              </a:rPr>
              <a:t>Интерактивные методы обучения</a:t>
            </a:r>
            <a:endParaRPr lang="ru-RU" sz="26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85792" y="728792"/>
            <a:ext cx="914400" cy="82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214678" y="764704"/>
            <a:ext cx="1285884" cy="68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979712" y="1484784"/>
            <a:ext cx="1992367" cy="4999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Групповые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1599453"/>
            <a:ext cx="3714776" cy="90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Индивидуальные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Arial" pitchFamily="34" charset="0"/>
              </a:rPr>
              <a:t>Выполнение практических задач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Arial" pitchFamily="34" charset="0"/>
              </a:rPr>
              <a:t>Тренировка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924944"/>
            <a:ext cx="271464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Дискуссионные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Групповая дискуссия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Анализ ситуаций морального выбора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Разбор инцидентов из практики (метод «кейсов»)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«Мозговой штурм»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Презентация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Обсуждение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Дебаты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924944"/>
            <a:ext cx="207170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Игровые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Деловая игра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Arial" pitchFamily="34" charset="0"/>
              </a:rPr>
              <a:t>Организационно-деятельностная</a:t>
            </a:r>
            <a:r>
              <a:rPr lang="ru-RU" dirty="0" smtClean="0">
                <a:latin typeface="Times New Roman" pitchFamily="18" charset="0"/>
                <a:cs typeface="Arial" pitchFamily="34" charset="0"/>
              </a:rPr>
              <a:t> игра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Операционная игра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Сюжетно-ролевая игра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Дидактическая игра и др.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6358" y="3068960"/>
            <a:ext cx="27860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latin typeface="Times New Roman" pitchFamily="18" charset="0"/>
                <a:cs typeface="Arial" pitchFamily="34" charset="0"/>
              </a:rPr>
              <a:t>Тренинг-методы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Социально-психологический тренинг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Тренинг делового общения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Психотехнические игры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678761" y="217712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14612" y="2060848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1802" y="2069968"/>
            <a:ext cx="271464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 ценным бумагам: "/>
          <p:cNvPicPr/>
          <p:nvPr/>
        </p:nvPicPr>
        <p:blipFill>
          <a:blip r:embed="rId2" cstate="print"/>
          <a:srcRect l="6831" r="3315" b="10052"/>
          <a:stretch>
            <a:fillRect/>
          </a:stretch>
        </p:blipFill>
        <p:spPr bwMode="auto">
          <a:xfrm>
            <a:off x="1000100" y="2132856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mfanton.ru/wp-content/uploads/2013/12/20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6"/>
            <a:ext cx="24023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00" y="188640"/>
            <a:ext cx="803409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I. РАЗРЕШЕНИЕ ПРОБЛЕМНОЙ СИТУАЦИИ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otvet.imgsmail.ru/download/43924e6a5860590b75329b3b3b62ec06_i-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256"/>
            <a:ext cx="25717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ainy.info/images/2012/11/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072074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57232"/>
            <a:ext cx="7962088" cy="600076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u="sng" dirty="0" smtClean="0"/>
              <a:t>Тема: «Ценные бумаги»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Какие акции вы предпочтете приобрести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- простые или привилегированные?</a:t>
            </a:r>
          </a:p>
          <a:p>
            <a:pPr>
              <a:buNone/>
            </a:pPr>
            <a:endParaRPr lang="ru-RU" sz="2800" dirty="0" smtClean="0"/>
          </a:p>
          <a:p>
            <a:pPr algn="r">
              <a:spcBef>
                <a:spcPts val="0"/>
              </a:spcBef>
              <a:buNone/>
            </a:pPr>
            <a:endParaRPr lang="ru-RU" sz="24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400" b="1" u="sng" dirty="0" smtClean="0"/>
              <a:t>Тема: «Деньги»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dirty="0" smtClean="0"/>
              <a:t>«Помещая деньги на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dirty="0" smtClean="0"/>
              <a:t>банковский счет, в какой валюте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dirty="0" smtClean="0"/>
              <a:t> вы будете их хранить - в рублях, в долларах или в евро?»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2008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II. ИГРОВАЯ ДЕЯТЕЛЬНОСТЬ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52676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Тема: «Методы управления»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Ю Л Я\юля\МОИ КОнкурсы\НЕДЕЛЯ предприн\Классный час\DSC0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500462" cy="262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E:\матер-вольск\P102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04050"/>
            <a:ext cx="4000528" cy="305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abzac.by/public/images/0ebb7e74f0e4c204e3d8f77f0bbe62f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493622" cy="20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duweek.ru/wp-content/uploads/2014/01/011514_0406_81.png"/>
          <p:cNvPicPr/>
          <p:nvPr/>
        </p:nvPicPr>
        <p:blipFill>
          <a:blip r:embed="rId5" cstate="print"/>
          <a:srcRect l="5585" t="16584" r="10774" b="7137"/>
          <a:stretch>
            <a:fillRect/>
          </a:stretch>
        </p:blipFill>
        <p:spPr bwMode="auto">
          <a:xfrm>
            <a:off x="1043608" y="4365104"/>
            <a:ext cx="374441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II. ИГРОВАЯ ДЕЯТЕЛЬНОСТЬ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Тема: «Бизнес – план»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Ю Л Я\юля\МОИ КОнкурсы\Фестиваль студ.идей\фото\P102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357298"/>
            <a:ext cx="3929090" cy="266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549268" cy="264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1428736"/>
            <a:ext cx="2736304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ООО "СКОРОСТНОЙ ФЛОТ"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098" name="Picture 2" descr="C:\Users\Juliya\Desktop\Безымянный111.jpg"/>
          <p:cNvPicPr>
            <a:picLocks noChangeAspect="1" noChangeArrowheads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4071934" y="4143380"/>
            <a:ext cx="392909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КОНКУРСЫ\1 Учитель года !!!\фото- работа\неделя экономики\ИГРА\P1020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357190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pt4web.ru/images/581/22729/640/img0.jpg"/>
          <p:cNvPicPr/>
          <p:nvPr/>
        </p:nvPicPr>
        <p:blipFill>
          <a:blip r:embed="rId3" cstate="print"/>
          <a:srcRect l="12369" t="12228" r="14123" b="24136"/>
          <a:stretch>
            <a:fillRect/>
          </a:stretch>
        </p:blipFill>
        <p:spPr bwMode="auto">
          <a:xfrm>
            <a:off x="4643438" y="3786190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316416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III. УРОК-ИССЛЕДОВАНИЕ, УРОК-ПОИСК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58579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Тема: </a:t>
            </a:r>
            <a:r>
              <a:rPr lang="ru-RU" sz="2400" b="1" i="1" dirty="0" smtClean="0">
                <a:solidFill>
                  <a:srgbClr val="0070C0"/>
                </a:solidFill>
              </a:rPr>
              <a:t>«Инфляция. Причины и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        последствия»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>
              <a:buNone/>
            </a:pPr>
            <a:r>
              <a:rPr lang="ru-RU" b="1" dirty="0" smtClean="0"/>
              <a:t>Тема: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 descr="C:\Users\Juliya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 l="12272" r="15114"/>
          <a:stretch>
            <a:fillRect/>
          </a:stretch>
        </p:blipFill>
        <p:spPr bwMode="auto">
          <a:xfrm>
            <a:off x="1475656" y="4221088"/>
            <a:ext cx="3216420" cy="249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ruwest.ru/upload/iblock/89d/89dd6a5522c7e47cb7810ecf64dd087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36"/>
            <a:ext cx="280831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14104" cy="7963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IV. ДИСКУССИИ И ДИСПУТЫ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80728"/>
            <a:ext cx="7862150" cy="5877272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Тема: «Международная торговля»</a:t>
            </a:r>
          </a:p>
          <a:p>
            <a:pPr>
              <a:buNone/>
            </a:pPr>
            <a:r>
              <a:rPr lang="ru-RU" sz="2400" dirty="0" smtClean="0"/>
              <a:t>Почему российские товары, кроме сырья, неохотно впускают на рынки Европы и США?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b1.vestifinance.ru/c/173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35771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spasitepomogite.ru/wp-content/uploads/vneshnyaya-torgovlya-rf-2014.png"/>
          <p:cNvPicPr/>
          <p:nvPr/>
        </p:nvPicPr>
        <p:blipFill>
          <a:blip r:embed="rId3" cstate="print"/>
          <a:srcRect b="8906"/>
          <a:stretch>
            <a:fillRect/>
          </a:stretch>
        </p:blipFill>
        <p:spPr bwMode="auto">
          <a:xfrm>
            <a:off x="4286248" y="4572008"/>
            <a:ext cx="3857652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606</Words>
  <PresentationFormat>Экран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ОТЧЕТ о проделанной работе преподавателя спец.дисциплин Золотухо Юлии Александровны за 2015/2016 учебный год </vt:lpstr>
      <vt:lpstr>Методическая тема</vt:lpstr>
      <vt:lpstr>ИНТЕРАКТИВНОЕ ОБУЧЕНИЕ</vt:lpstr>
      <vt:lpstr>Слайд 4</vt:lpstr>
      <vt:lpstr>I. РАЗРЕШЕНИЕ ПРОБЛЕМНОЙ СИТУАЦИИ</vt:lpstr>
      <vt:lpstr>II. ИГРОВАЯ ДЕЯТЕЛЬНОСТЬ</vt:lpstr>
      <vt:lpstr>II. ИГРОВАЯ ДЕЯТЕЛЬНОСТЬ</vt:lpstr>
      <vt:lpstr>III. УРОК-ИССЛЕДОВАНИЕ, УРОК-ПОИСК</vt:lpstr>
      <vt:lpstr>IV. ДИСКУССИИ И ДИСПУТЫ</vt:lpstr>
      <vt:lpstr>Участие в конкурсах</vt:lpstr>
      <vt:lpstr>Участие в конкурсах</vt:lpstr>
      <vt:lpstr>Участие в конкурсах</vt:lpstr>
      <vt:lpstr>Участие в конкурсах</vt:lpstr>
      <vt:lpstr>Участие в конкурсах (Статьи)</vt:lpstr>
      <vt:lpstr>Результаты  участия в конкурсах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преподавателя спец.дисциплин Золотухо Юлии Александровны за 2015/2016 учебный год </dc:title>
  <dc:creator>Виктор</dc:creator>
  <cp:lastModifiedBy>Виктор</cp:lastModifiedBy>
  <cp:revision>19</cp:revision>
  <dcterms:created xsi:type="dcterms:W3CDTF">2016-05-25T13:40:58Z</dcterms:created>
  <dcterms:modified xsi:type="dcterms:W3CDTF">2016-06-16T16:25:32Z</dcterms:modified>
</cp:coreProperties>
</file>