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332" y="56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5049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514350" y="1621190"/>
            <a:ext cx="5829300" cy="3448758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4907757" y="527402"/>
            <a:ext cx="1478756" cy="839487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71487" y="527402"/>
            <a:ext cx="4350546" cy="839487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6" cy="412062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Текст заголовка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467916" y="6629226"/>
            <a:ext cx="5915026" cy="21669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71487" y="2637014"/>
            <a:ext cx="2914651" cy="6285267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6" cy="1914702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72381" y="2428346"/>
            <a:ext cx="2901256" cy="119009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3471862" y="2428346"/>
            <a:ext cx="2915544" cy="119009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472381" y="2971799"/>
            <a:ext cx="2211884" cy="550562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Текст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472381" y="2971800"/>
            <a:ext cx="2211884" cy="550562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71487" y="527405"/>
            <a:ext cx="5915026" cy="19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71487" y="2637014"/>
            <a:ext cx="5915026" cy="6285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162491" y="9335878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2613" y="103888"/>
            <a:ext cx="6860613" cy="9698224"/>
            <a:chOff x="-2613" y="103888"/>
            <a:chExt cx="6860613" cy="9698224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6315" b="22593"/>
            <a:stretch/>
          </p:blipFill>
          <p:spPr>
            <a:xfrm>
              <a:off x="-2613" y="7401272"/>
              <a:ext cx="6858000" cy="1075765"/>
            </a:xfrm>
            <a:prstGeom prst="rect">
              <a:avLst/>
            </a:prstGeom>
          </p:spPr>
        </p:pic>
      </p:grpSp>
      <p:sp>
        <p:nvSpPr>
          <p:cNvPr id="4" name="Shape 122"/>
          <p:cNvSpPr/>
          <p:nvPr/>
        </p:nvSpPr>
        <p:spPr>
          <a:xfrm>
            <a:off x="594211" y="5329725"/>
            <a:ext cx="6261176" cy="937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lnSpc>
                <a:spcPct val="120000"/>
              </a:lnSpc>
              <a:defRPr sz="2800" b="1" spc="100">
                <a:solidFill>
                  <a:srgbClr val="19436D"/>
                </a:solidFill>
                <a:latin typeface="Pragmatica"/>
                <a:ea typeface="Pragmatica"/>
                <a:cs typeface="Pragmatica"/>
                <a:sym typeface="Pragmatica"/>
              </a:defRPr>
            </a:pP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</a:rPr>
              <a:t>Золотухо</a:t>
            </a:r>
            <a:endParaRPr lang="ru-RU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>
              <a:lnSpc>
                <a:spcPct val="120000"/>
              </a:lnSpc>
              <a:defRPr sz="2800" b="1" spc="100">
                <a:solidFill>
                  <a:srgbClr val="19436D"/>
                </a:solidFill>
                <a:latin typeface="Pragmatica"/>
                <a:ea typeface="Pragmatica"/>
                <a:cs typeface="Pragmatica"/>
                <a:sym typeface="Pragmatica"/>
              </a:defRPr>
            </a:pP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Юлии Александровне</a:t>
            </a:r>
            <a:endParaRPr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Shape 122"/>
          <p:cNvSpPr/>
          <p:nvPr/>
        </p:nvSpPr>
        <p:spPr>
          <a:xfrm>
            <a:off x="594211" y="6478701"/>
            <a:ext cx="6285040" cy="327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lnSpc>
                <a:spcPct val="120000"/>
              </a:lnSpc>
              <a:defRPr sz="2800" b="1" spc="100">
                <a:solidFill>
                  <a:srgbClr val="19436D"/>
                </a:solidFill>
                <a:latin typeface="Pragmatica"/>
                <a:ea typeface="Pragmatica"/>
                <a:cs typeface="Pragmatica"/>
                <a:sym typeface="Pragmatica"/>
              </a:defRPr>
            </a:pPr>
            <a:r>
              <a:rPr lang="ru-RU" sz="1400" i="1" dirty="0" smtClean="0">
                <a:solidFill>
                  <a:schemeClr val="bg2">
                    <a:lumMod val="75000"/>
                  </a:schemeClr>
                </a:solidFill>
              </a:rPr>
              <a:t>Преподаватель спец.дисциплин</a:t>
            </a:r>
            <a:endParaRPr sz="14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9098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</Words>
  <Application>Microsoft Office PowerPoint</Application>
  <PresentationFormat>Лист A4 (210x297 мм)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 Leonova</dc:creator>
  <cp:lastModifiedBy>User</cp:lastModifiedBy>
  <cp:revision>5</cp:revision>
  <dcterms:modified xsi:type="dcterms:W3CDTF">2018-06-13T21:56:15Z</dcterms:modified>
</cp:coreProperties>
</file>