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Экономические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ребусы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Игнат\Desktop\1299996-0e44bd5abe6d446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5" y="3064940"/>
            <a:ext cx="3275856" cy="401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056784" cy="1872208"/>
          </a:xfrm>
        </p:spPr>
        <p:txBody>
          <a:bodyPr>
            <a:prstTxWarp prst="textDouble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МОЛОДЦЫ 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45224"/>
            <a:ext cx="7854696" cy="1008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Игнат\Desktop\1299996-0e44bd5abe6d446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5" y="3064940"/>
            <a:ext cx="3275856" cy="401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деньги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916832"/>
            <a:ext cx="6768752" cy="3024336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Товары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 b="20000"/>
          <a:stretch>
            <a:fillRect/>
          </a:stretch>
        </p:blipFill>
        <p:spPr>
          <a:xfrm>
            <a:off x="827584" y="1844824"/>
            <a:ext cx="6840760" cy="2952328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Заказ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2348880"/>
            <a:ext cx="5760640" cy="3024336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Банкрот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132856"/>
            <a:ext cx="6053658" cy="3021533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Бюджет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539552" y="2060849"/>
            <a:ext cx="6624736" cy="2952328"/>
          </a:xfrm>
          <a:prstGeom prst="rect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Валюта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755576" y="2132856"/>
            <a:ext cx="6395218" cy="3212033"/>
          </a:xfrm>
          <a:prstGeom prst="rect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Выручка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899592" y="2132856"/>
            <a:ext cx="6251202" cy="3192983"/>
          </a:xfrm>
          <a:prstGeom prst="rect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Игнат\Desktop\b446e64bd900.jpg"/>
          <p:cNvPicPr>
            <a:picLocks noChangeAspect="1" noChangeArrowheads="1"/>
          </p:cNvPicPr>
          <p:nvPr/>
        </p:nvPicPr>
        <p:blipFill>
          <a:blip r:embed="rId2" cstate="print"/>
          <a:srcRect b="6081"/>
          <a:stretch>
            <a:fillRect/>
          </a:stretch>
        </p:blipFill>
        <p:spPr bwMode="auto">
          <a:xfrm>
            <a:off x="6732240" y="4592900"/>
            <a:ext cx="2411760" cy="2265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755576" y="2204865"/>
            <a:ext cx="6480720" cy="2952328"/>
          </a:xfrm>
          <a:prstGeom prst="rect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Экономические  ребусы</vt:lpstr>
      <vt:lpstr>деньги</vt:lpstr>
      <vt:lpstr>Товары </vt:lpstr>
      <vt:lpstr>Заказ </vt:lpstr>
      <vt:lpstr>Банкрот </vt:lpstr>
      <vt:lpstr>Бюджет </vt:lpstr>
      <vt:lpstr>Валюта </vt:lpstr>
      <vt:lpstr>Выручка </vt:lpstr>
      <vt:lpstr>Экономика</vt:lpstr>
      <vt:lpstr>МОЛОДЦЫ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 ребусы</dc:title>
  <dc:creator>Игнат</dc:creator>
  <cp:lastModifiedBy>Игнат</cp:lastModifiedBy>
  <cp:revision>3</cp:revision>
  <dcterms:created xsi:type="dcterms:W3CDTF">2013-03-01T17:37:55Z</dcterms:created>
  <dcterms:modified xsi:type="dcterms:W3CDTF">2013-03-01T18:02:40Z</dcterms:modified>
</cp:coreProperties>
</file>